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7" r:id="rId2"/>
    <p:sldId id="278" r:id="rId3"/>
    <p:sldId id="258" r:id="rId4"/>
    <p:sldId id="260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9" r:id="rId14"/>
    <p:sldId id="282" r:id="rId15"/>
    <p:sldId id="280" r:id="rId16"/>
    <p:sldId id="281" r:id="rId17"/>
  </p:sldIdLst>
  <p:sldSz cx="12192000" cy="6858000"/>
  <p:notesSz cx="6858000" cy="9144000"/>
  <p:defaultTextStyle>
    <a:defPPr rtl="0">
      <a:defRPr lang="hr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36952D-0928-47A2-8FC9-D30251EAF660}" v="11" dt="2023-04-25T09:58:31.861"/>
  </p1510:revLst>
</p1510:revInfo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6501" autoAdjust="0"/>
  </p:normalViewPr>
  <p:slideViewPr>
    <p:cSldViewPr snapToGrid="0">
      <p:cViewPr varScale="1">
        <p:scale>
          <a:sx n="65" d="100"/>
          <a:sy n="65" d="100"/>
        </p:scale>
        <p:origin x="7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77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ca Tot" userId="cd82a3a2-b3ab-4aae-bbae-e7ee94738cdc" providerId="ADAL" clId="{F536952D-0928-47A2-8FC9-D30251EAF660}"/>
    <pc:docChg chg="custSel addSld delSld modSld sldOrd">
      <pc:chgData name="Katica Tot" userId="cd82a3a2-b3ab-4aae-bbae-e7ee94738cdc" providerId="ADAL" clId="{F536952D-0928-47A2-8FC9-D30251EAF660}" dt="2023-04-25T10:03:29.313" v="402"/>
      <pc:docMkLst>
        <pc:docMk/>
      </pc:docMkLst>
      <pc:sldChg chg="modSp mod">
        <pc:chgData name="Katica Tot" userId="cd82a3a2-b3ab-4aae-bbae-e7ee94738cdc" providerId="ADAL" clId="{F536952D-0928-47A2-8FC9-D30251EAF660}" dt="2023-04-19T09:09:20.663" v="185" actId="20577"/>
        <pc:sldMkLst>
          <pc:docMk/>
          <pc:sldMk cId="92330003" sldId="260"/>
        </pc:sldMkLst>
        <pc:spChg chg="mod">
          <ac:chgData name="Katica Tot" userId="cd82a3a2-b3ab-4aae-bbae-e7ee94738cdc" providerId="ADAL" clId="{F536952D-0928-47A2-8FC9-D30251EAF660}" dt="2023-04-19T09:09:20.663" v="185" actId="20577"/>
          <ac:spMkLst>
            <pc:docMk/>
            <pc:sldMk cId="92330003" sldId="260"/>
            <ac:spMk id="3" creationId="{00000000-0000-0000-0000-000000000000}"/>
          </ac:spMkLst>
        </pc:spChg>
      </pc:sldChg>
      <pc:sldChg chg="del">
        <pc:chgData name="Katica Tot" userId="cd82a3a2-b3ab-4aae-bbae-e7ee94738cdc" providerId="ADAL" clId="{F536952D-0928-47A2-8FC9-D30251EAF660}" dt="2023-04-19T09:15:17.438" v="186" actId="47"/>
        <pc:sldMkLst>
          <pc:docMk/>
          <pc:sldMk cId="2024694414" sldId="261"/>
        </pc:sldMkLst>
      </pc:sldChg>
      <pc:sldChg chg="del">
        <pc:chgData name="Katica Tot" userId="cd82a3a2-b3ab-4aae-bbae-e7ee94738cdc" providerId="ADAL" clId="{F536952D-0928-47A2-8FC9-D30251EAF660}" dt="2023-04-19T09:15:19.803" v="187" actId="47"/>
        <pc:sldMkLst>
          <pc:docMk/>
          <pc:sldMk cId="219715311" sldId="262"/>
        </pc:sldMkLst>
      </pc:sldChg>
      <pc:sldChg chg="del">
        <pc:chgData name="Katica Tot" userId="cd82a3a2-b3ab-4aae-bbae-e7ee94738cdc" providerId="ADAL" clId="{F536952D-0928-47A2-8FC9-D30251EAF660}" dt="2023-04-19T09:15:22.273" v="191" actId="47"/>
        <pc:sldMkLst>
          <pc:docMk/>
          <pc:sldMk cId="1805748268" sldId="263"/>
        </pc:sldMkLst>
      </pc:sldChg>
      <pc:sldChg chg="del">
        <pc:chgData name="Katica Tot" userId="cd82a3a2-b3ab-4aae-bbae-e7ee94738cdc" providerId="ADAL" clId="{F536952D-0928-47A2-8FC9-D30251EAF660}" dt="2023-04-19T09:15:23.899" v="192" actId="47"/>
        <pc:sldMkLst>
          <pc:docMk/>
          <pc:sldMk cId="4017403958" sldId="264"/>
        </pc:sldMkLst>
      </pc:sldChg>
      <pc:sldChg chg="del">
        <pc:chgData name="Katica Tot" userId="cd82a3a2-b3ab-4aae-bbae-e7ee94738cdc" providerId="ADAL" clId="{F536952D-0928-47A2-8FC9-D30251EAF660}" dt="2023-04-19T09:15:24.525" v="193" actId="47"/>
        <pc:sldMkLst>
          <pc:docMk/>
          <pc:sldMk cId="3427522533" sldId="265"/>
        </pc:sldMkLst>
      </pc:sldChg>
      <pc:sldChg chg="del">
        <pc:chgData name="Katica Tot" userId="cd82a3a2-b3ab-4aae-bbae-e7ee94738cdc" providerId="ADAL" clId="{F536952D-0928-47A2-8FC9-D30251EAF660}" dt="2023-04-19T09:15:26.750" v="194" actId="47"/>
        <pc:sldMkLst>
          <pc:docMk/>
          <pc:sldMk cId="612749129" sldId="266"/>
        </pc:sldMkLst>
      </pc:sldChg>
      <pc:sldChg chg="del">
        <pc:chgData name="Katica Tot" userId="cd82a3a2-b3ab-4aae-bbae-e7ee94738cdc" providerId="ADAL" clId="{F536952D-0928-47A2-8FC9-D30251EAF660}" dt="2023-04-19T09:15:20.537" v="188" actId="47"/>
        <pc:sldMkLst>
          <pc:docMk/>
          <pc:sldMk cId="2161633769" sldId="267"/>
        </pc:sldMkLst>
      </pc:sldChg>
      <pc:sldChg chg="del">
        <pc:chgData name="Katica Tot" userId="cd82a3a2-b3ab-4aae-bbae-e7ee94738cdc" providerId="ADAL" clId="{F536952D-0928-47A2-8FC9-D30251EAF660}" dt="2023-04-19T09:15:21.320" v="189" actId="47"/>
        <pc:sldMkLst>
          <pc:docMk/>
          <pc:sldMk cId="3242303163" sldId="268"/>
        </pc:sldMkLst>
      </pc:sldChg>
      <pc:sldChg chg="del">
        <pc:chgData name="Katica Tot" userId="cd82a3a2-b3ab-4aae-bbae-e7ee94738cdc" providerId="ADAL" clId="{F536952D-0928-47A2-8FC9-D30251EAF660}" dt="2023-04-19T09:15:21.835" v="190" actId="47"/>
        <pc:sldMkLst>
          <pc:docMk/>
          <pc:sldMk cId="3460419028" sldId="269"/>
        </pc:sldMkLst>
      </pc:sldChg>
      <pc:sldChg chg="addSp delSp modSp mod modClrScheme chgLayout">
        <pc:chgData name="Katica Tot" userId="cd82a3a2-b3ab-4aae-bbae-e7ee94738cdc" providerId="ADAL" clId="{F536952D-0928-47A2-8FC9-D30251EAF660}" dt="2023-04-19T09:17:00.768" v="263" actId="26606"/>
        <pc:sldMkLst>
          <pc:docMk/>
          <pc:sldMk cId="4005728823" sldId="270"/>
        </pc:sldMkLst>
        <pc:spChg chg="del mod ord">
          <ac:chgData name="Katica Tot" userId="cd82a3a2-b3ab-4aae-bbae-e7ee94738cdc" providerId="ADAL" clId="{F536952D-0928-47A2-8FC9-D30251EAF660}" dt="2023-04-19T09:15:49.366" v="224" actId="700"/>
          <ac:spMkLst>
            <pc:docMk/>
            <pc:sldMk cId="4005728823" sldId="270"/>
            <ac:spMk id="2" creationId="{00000000-0000-0000-0000-000000000000}"/>
          </ac:spMkLst>
        </pc:spChg>
        <pc:spChg chg="del">
          <ac:chgData name="Katica Tot" userId="cd82a3a2-b3ab-4aae-bbae-e7ee94738cdc" providerId="ADAL" clId="{F536952D-0928-47A2-8FC9-D30251EAF660}" dt="2023-04-19T09:15:36.562" v="195" actId="700"/>
          <ac:spMkLst>
            <pc:docMk/>
            <pc:sldMk cId="4005728823" sldId="270"/>
            <ac:spMk id="3" creationId="{00000000-0000-0000-0000-000000000000}"/>
          </ac:spMkLst>
        </pc:spChg>
        <pc:spChg chg="del">
          <ac:chgData name="Katica Tot" userId="cd82a3a2-b3ab-4aae-bbae-e7ee94738cdc" providerId="ADAL" clId="{F536952D-0928-47A2-8FC9-D30251EAF660}" dt="2023-04-19T09:15:36.562" v="195" actId="700"/>
          <ac:spMkLst>
            <pc:docMk/>
            <pc:sldMk cId="4005728823" sldId="270"/>
            <ac:spMk id="4" creationId="{00000000-0000-0000-0000-000000000000}"/>
          </ac:spMkLst>
        </pc:spChg>
        <pc:spChg chg="add mod ord">
          <ac:chgData name="Katica Tot" userId="cd82a3a2-b3ab-4aae-bbae-e7ee94738cdc" providerId="ADAL" clId="{F536952D-0928-47A2-8FC9-D30251EAF660}" dt="2023-04-19T09:17:00.768" v="263" actId="26606"/>
          <ac:spMkLst>
            <pc:docMk/>
            <pc:sldMk cId="4005728823" sldId="270"/>
            <ac:spMk id="5" creationId="{6CEA8D41-B313-9B70-4AEC-95468024710A}"/>
          </ac:spMkLst>
        </pc:spChg>
        <pc:spChg chg="add del mod ord">
          <ac:chgData name="Katica Tot" userId="cd82a3a2-b3ab-4aae-bbae-e7ee94738cdc" providerId="ADAL" clId="{F536952D-0928-47A2-8FC9-D30251EAF660}" dt="2023-04-19T09:16:54.695" v="260" actId="931"/>
          <ac:spMkLst>
            <pc:docMk/>
            <pc:sldMk cId="4005728823" sldId="270"/>
            <ac:spMk id="6" creationId="{38943F52-CE5B-BFA1-F45C-77960ADF8611}"/>
          </ac:spMkLst>
        </pc:spChg>
        <pc:picChg chg="add mod">
          <ac:chgData name="Katica Tot" userId="cd82a3a2-b3ab-4aae-bbae-e7ee94738cdc" providerId="ADAL" clId="{F536952D-0928-47A2-8FC9-D30251EAF660}" dt="2023-04-19T09:17:00.768" v="263" actId="26606"/>
          <ac:picMkLst>
            <pc:docMk/>
            <pc:sldMk cId="4005728823" sldId="270"/>
            <ac:picMk id="8" creationId="{442E4785-4102-43EE-CCEF-91CEEE474960}"/>
          </ac:picMkLst>
        </pc:picChg>
      </pc:sldChg>
      <pc:sldChg chg="addSp delSp modSp new mod modClrScheme chgLayout">
        <pc:chgData name="Katica Tot" userId="cd82a3a2-b3ab-4aae-bbae-e7ee94738cdc" providerId="ADAL" clId="{F536952D-0928-47A2-8FC9-D30251EAF660}" dt="2023-04-19T09:20:37.686" v="359" actId="14100"/>
        <pc:sldMkLst>
          <pc:docMk/>
          <pc:sldMk cId="3060874837" sldId="271"/>
        </pc:sldMkLst>
        <pc:spChg chg="mod ord">
          <ac:chgData name="Katica Tot" userId="cd82a3a2-b3ab-4aae-bbae-e7ee94738cdc" providerId="ADAL" clId="{F536952D-0928-47A2-8FC9-D30251EAF660}" dt="2023-04-19T09:20:26.028" v="355" actId="700"/>
          <ac:spMkLst>
            <pc:docMk/>
            <pc:sldMk cId="3060874837" sldId="271"/>
            <ac:spMk id="2" creationId="{5D4342B3-0871-825C-09BE-2F422D6CE319}"/>
          </ac:spMkLst>
        </pc:spChg>
        <pc:spChg chg="mod ord">
          <ac:chgData name="Katica Tot" userId="cd82a3a2-b3ab-4aae-bbae-e7ee94738cdc" providerId="ADAL" clId="{F536952D-0928-47A2-8FC9-D30251EAF660}" dt="2023-04-19T09:20:26.028" v="355" actId="700"/>
          <ac:spMkLst>
            <pc:docMk/>
            <pc:sldMk cId="3060874837" sldId="271"/>
            <ac:spMk id="3" creationId="{9319510B-2B48-4B14-AD2E-C001A2ACBE6C}"/>
          </ac:spMkLst>
        </pc:spChg>
        <pc:spChg chg="add del mod ord">
          <ac:chgData name="Katica Tot" userId="cd82a3a2-b3ab-4aae-bbae-e7ee94738cdc" providerId="ADAL" clId="{F536952D-0928-47A2-8FC9-D30251EAF660}" dt="2023-04-19T09:20:33.636" v="356" actId="931"/>
          <ac:spMkLst>
            <pc:docMk/>
            <pc:sldMk cId="3060874837" sldId="271"/>
            <ac:spMk id="4" creationId="{672F2141-948B-4214-6E76-8A7553744769}"/>
          </ac:spMkLst>
        </pc:spChg>
        <pc:picChg chg="add mod">
          <ac:chgData name="Katica Tot" userId="cd82a3a2-b3ab-4aae-bbae-e7ee94738cdc" providerId="ADAL" clId="{F536952D-0928-47A2-8FC9-D30251EAF660}" dt="2023-04-19T09:20:37.686" v="359" actId="14100"/>
          <ac:picMkLst>
            <pc:docMk/>
            <pc:sldMk cId="3060874837" sldId="271"/>
            <ac:picMk id="6" creationId="{97F973B8-603A-8140-106E-190DE009F843}"/>
          </ac:picMkLst>
        </pc:picChg>
      </pc:sldChg>
      <pc:sldChg chg="new">
        <pc:chgData name="Katica Tot" userId="cd82a3a2-b3ab-4aae-bbae-e7ee94738cdc" providerId="ADAL" clId="{F536952D-0928-47A2-8FC9-D30251EAF660}" dt="2023-04-19T09:21:55.049" v="360" actId="680"/>
        <pc:sldMkLst>
          <pc:docMk/>
          <pc:sldMk cId="2740275535" sldId="272"/>
        </pc:sldMkLst>
      </pc:sldChg>
      <pc:sldChg chg="ord">
        <pc:chgData name="Katica Tot" userId="cd82a3a2-b3ab-4aae-bbae-e7ee94738cdc" providerId="ADAL" clId="{F536952D-0928-47A2-8FC9-D30251EAF660}" dt="2023-04-25T10:03:29.313" v="402"/>
        <pc:sldMkLst>
          <pc:docMk/>
          <pc:sldMk cId="664411589" sldId="278"/>
        </pc:sldMkLst>
      </pc:sldChg>
      <pc:sldChg chg="addSp delSp modSp mod modClrScheme chgLayout">
        <pc:chgData name="Katica Tot" userId="cd82a3a2-b3ab-4aae-bbae-e7ee94738cdc" providerId="ADAL" clId="{F536952D-0928-47A2-8FC9-D30251EAF660}" dt="2023-04-25T09:55:14.304" v="384" actId="26606"/>
        <pc:sldMkLst>
          <pc:docMk/>
          <pc:sldMk cId="1885350972" sldId="280"/>
        </pc:sldMkLst>
        <pc:spChg chg="del mod ord">
          <ac:chgData name="Katica Tot" userId="cd82a3a2-b3ab-4aae-bbae-e7ee94738cdc" providerId="ADAL" clId="{F536952D-0928-47A2-8FC9-D30251EAF660}" dt="2023-04-25T09:53:43.861" v="374" actId="700"/>
          <ac:spMkLst>
            <pc:docMk/>
            <pc:sldMk cId="1885350972" sldId="280"/>
            <ac:spMk id="2" creationId="{A49C7C9A-BD97-BB0D-B2F5-516DADC8E02A}"/>
          </ac:spMkLst>
        </pc:spChg>
        <pc:spChg chg="add del mod ord">
          <ac:chgData name="Katica Tot" userId="cd82a3a2-b3ab-4aae-bbae-e7ee94738cdc" providerId="ADAL" clId="{F536952D-0928-47A2-8FC9-D30251EAF660}" dt="2023-04-25T09:53:43.861" v="374" actId="700"/>
          <ac:spMkLst>
            <pc:docMk/>
            <pc:sldMk cId="1885350972" sldId="280"/>
            <ac:spMk id="13" creationId="{525B3BF5-FD20-C70F-277F-96392C34039A}"/>
          </ac:spMkLst>
        </pc:spChg>
        <pc:spChg chg="add del mod ord">
          <ac:chgData name="Katica Tot" userId="cd82a3a2-b3ab-4aae-bbae-e7ee94738cdc" providerId="ADAL" clId="{F536952D-0928-47A2-8FC9-D30251EAF660}" dt="2023-04-25T09:55:14.304" v="384" actId="26606"/>
          <ac:spMkLst>
            <pc:docMk/>
            <pc:sldMk cId="1885350972" sldId="280"/>
            <ac:spMk id="14" creationId="{49A820DE-859B-E23A-DAE7-04456FF75C00}"/>
          </ac:spMkLst>
        </pc:spChg>
        <pc:spChg chg="add del mod ord">
          <ac:chgData name="Katica Tot" userId="cd82a3a2-b3ab-4aae-bbae-e7ee94738cdc" providerId="ADAL" clId="{F536952D-0928-47A2-8FC9-D30251EAF660}" dt="2023-04-25T09:54:00.235" v="375" actId="931"/>
          <ac:spMkLst>
            <pc:docMk/>
            <pc:sldMk cId="1885350972" sldId="280"/>
            <ac:spMk id="15" creationId="{9257A037-A064-FD0C-8216-78970B2AA091}"/>
          </ac:spMkLst>
        </pc:spChg>
        <pc:spChg chg="add del mod ord">
          <ac:chgData name="Katica Tot" userId="cd82a3a2-b3ab-4aae-bbae-e7ee94738cdc" providerId="ADAL" clId="{F536952D-0928-47A2-8FC9-D30251EAF660}" dt="2023-04-25T09:55:14.304" v="384" actId="26606"/>
          <ac:spMkLst>
            <pc:docMk/>
            <pc:sldMk cId="1885350972" sldId="280"/>
            <ac:spMk id="16" creationId="{0172D3A9-277B-C867-8F59-16ADDD0636C4}"/>
          </ac:spMkLst>
        </pc:spChg>
        <pc:spChg chg="add del mod">
          <ac:chgData name="Katica Tot" userId="cd82a3a2-b3ab-4aae-bbae-e7ee94738cdc" providerId="ADAL" clId="{F536952D-0928-47A2-8FC9-D30251EAF660}" dt="2023-04-25T09:54:17.332" v="377" actId="931"/>
          <ac:spMkLst>
            <pc:docMk/>
            <pc:sldMk cId="1885350972" sldId="280"/>
            <ac:spMk id="20" creationId="{1D6A675D-1036-8042-3675-F38A00AE50A4}"/>
          </ac:spMkLst>
        </pc:spChg>
        <pc:spChg chg="add del mod">
          <ac:chgData name="Katica Tot" userId="cd82a3a2-b3ab-4aae-bbae-e7ee94738cdc" providerId="ADAL" clId="{F536952D-0928-47A2-8FC9-D30251EAF660}" dt="2023-04-25T09:54:41.702" v="379" actId="931"/>
          <ac:spMkLst>
            <pc:docMk/>
            <pc:sldMk cId="1885350972" sldId="280"/>
            <ac:spMk id="24" creationId="{FD1E52CE-6521-615A-D643-613624E46138}"/>
          </ac:spMkLst>
        </pc:spChg>
        <pc:spChg chg="add del mod">
          <ac:chgData name="Katica Tot" userId="cd82a3a2-b3ab-4aae-bbae-e7ee94738cdc" providerId="ADAL" clId="{F536952D-0928-47A2-8FC9-D30251EAF660}" dt="2023-04-25T09:54:54.927" v="381" actId="931"/>
          <ac:spMkLst>
            <pc:docMk/>
            <pc:sldMk cId="1885350972" sldId="280"/>
            <ac:spMk id="28" creationId="{B9BAAC2B-9492-F227-0B83-0F2ADC803A5C}"/>
          </ac:spMkLst>
        </pc:spChg>
        <pc:picChg chg="add del mod">
          <ac:chgData name="Katica Tot" userId="cd82a3a2-b3ab-4aae-bbae-e7ee94738cdc" providerId="ADAL" clId="{F536952D-0928-47A2-8FC9-D30251EAF660}" dt="2023-04-25T09:53:26.414" v="370" actId="478"/>
          <ac:picMkLst>
            <pc:docMk/>
            <pc:sldMk cId="1885350972" sldId="280"/>
            <ac:picMk id="4" creationId="{B0FDCB62-065F-B53C-B97F-AED0D0ECB985}"/>
          </ac:picMkLst>
        </pc:picChg>
        <pc:picChg chg="del">
          <ac:chgData name="Katica Tot" userId="cd82a3a2-b3ab-4aae-bbae-e7ee94738cdc" providerId="ADAL" clId="{F536952D-0928-47A2-8FC9-D30251EAF660}" dt="2023-04-25T09:53:35.572" v="373" actId="478"/>
          <ac:picMkLst>
            <pc:docMk/>
            <pc:sldMk cId="1885350972" sldId="280"/>
            <ac:picMk id="5" creationId="{C95FD8AF-7A48-8392-51CA-B274FE058494}"/>
          </ac:picMkLst>
        </pc:picChg>
        <pc:picChg chg="del">
          <ac:chgData name="Katica Tot" userId="cd82a3a2-b3ab-4aae-bbae-e7ee94738cdc" providerId="ADAL" clId="{F536952D-0928-47A2-8FC9-D30251EAF660}" dt="2023-04-25T09:53:31.305" v="372" actId="478"/>
          <ac:picMkLst>
            <pc:docMk/>
            <pc:sldMk cId="1885350972" sldId="280"/>
            <ac:picMk id="7" creationId="{6129C8F6-EA36-1988-AF67-D5D9D5E3A5FD}"/>
          </ac:picMkLst>
        </pc:picChg>
        <pc:picChg chg="add del mod">
          <ac:chgData name="Katica Tot" userId="cd82a3a2-b3ab-4aae-bbae-e7ee94738cdc" providerId="ADAL" clId="{F536952D-0928-47A2-8FC9-D30251EAF660}" dt="2023-04-25T09:53:26.414" v="370" actId="478"/>
          <ac:picMkLst>
            <pc:docMk/>
            <pc:sldMk cId="1885350972" sldId="280"/>
            <ac:picMk id="8" creationId="{2107C895-7728-2022-5367-CFDF88ECEE2D}"/>
          </ac:picMkLst>
        </pc:picChg>
        <pc:picChg chg="del">
          <ac:chgData name="Katica Tot" userId="cd82a3a2-b3ab-4aae-bbae-e7ee94738cdc" providerId="ADAL" clId="{F536952D-0928-47A2-8FC9-D30251EAF660}" dt="2023-04-25T09:53:30.242" v="371" actId="478"/>
          <ac:picMkLst>
            <pc:docMk/>
            <pc:sldMk cId="1885350972" sldId="280"/>
            <ac:picMk id="9" creationId="{389965F4-7A73-D387-5405-FD7BDA9B6D67}"/>
          </ac:picMkLst>
        </pc:picChg>
        <pc:picChg chg="add del mod">
          <ac:chgData name="Katica Tot" userId="cd82a3a2-b3ab-4aae-bbae-e7ee94738cdc" providerId="ADAL" clId="{F536952D-0928-47A2-8FC9-D30251EAF660}" dt="2023-04-25T09:53:26.414" v="370" actId="478"/>
          <ac:picMkLst>
            <pc:docMk/>
            <pc:sldMk cId="1885350972" sldId="280"/>
            <ac:picMk id="11" creationId="{9831551F-470E-AD6F-8B02-A8B83CB82C22}"/>
          </ac:picMkLst>
        </pc:picChg>
        <pc:picChg chg="add del mod">
          <ac:chgData name="Katica Tot" userId="cd82a3a2-b3ab-4aae-bbae-e7ee94738cdc" providerId="ADAL" clId="{F536952D-0928-47A2-8FC9-D30251EAF660}" dt="2023-04-25T09:54:02.775" v="376" actId="478"/>
          <ac:picMkLst>
            <pc:docMk/>
            <pc:sldMk cId="1885350972" sldId="280"/>
            <ac:picMk id="18" creationId="{E7769206-B8A5-3282-492C-BA193A4ABB2C}"/>
          </ac:picMkLst>
        </pc:picChg>
        <pc:picChg chg="add del mod">
          <ac:chgData name="Katica Tot" userId="cd82a3a2-b3ab-4aae-bbae-e7ee94738cdc" providerId="ADAL" clId="{F536952D-0928-47A2-8FC9-D30251EAF660}" dt="2023-04-25T09:54:21.237" v="378" actId="478"/>
          <ac:picMkLst>
            <pc:docMk/>
            <pc:sldMk cId="1885350972" sldId="280"/>
            <ac:picMk id="22" creationId="{1BDB6380-1E86-9DBD-8109-D848A1470DDC}"/>
          </ac:picMkLst>
        </pc:picChg>
        <pc:picChg chg="add del mod">
          <ac:chgData name="Katica Tot" userId="cd82a3a2-b3ab-4aae-bbae-e7ee94738cdc" providerId="ADAL" clId="{F536952D-0928-47A2-8FC9-D30251EAF660}" dt="2023-04-25T09:54:43.859" v="380" actId="478"/>
          <ac:picMkLst>
            <pc:docMk/>
            <pc:sldMk cId="1885350972" sldId="280"/>
            <ac:picMk id="26" creationId="{30B67980-F9D2-EF1A-5772-44D6B2E25259}"/>
          </ac:picMkLst>
        </pc:picChg>
        <pc:picChg chg="add mod">
          <ac:chgData name="Katica Tot" userId="cd82a3a2-b3ab-4aae-bbae-e7ee94738cdc" providerId="ADAL" clId="{F536952D-0928-47A2-8FC9-D30251EAF660}" dt="2023-04-25T09:55:14.304" v="384" actId="26606"/>
          <ac:picMkLst>
            <pc:docMk/>
            <pc:sldMk cId="1885350972" sldId="280"/>
            <ac:picMk id="30" creationId="{30D27479-BF51-F937-5418-C6D7B446941E}"/>
          </ac:picMkLst>
        </pc:picChg>
      </pc:sldChg>
      <pc:sldChg chg="addSp delSp modSp new mod modClrScheme chgLayout">
        <pc:chgData name="Katica Tot" userId="cd82a3a2-b3ab-4aae-bbae-e7ee94738cdc" providerId="ADAL" clId="{F536952D-0928-47A2-8FC9-D30251EAF660}" dt="2023-04-25T09:56:07.278" v="395" actId="14100"/>
        <pc:sldMkLst>
          <pc:docMk/>
          <pc:sldMk cId="2775618672" sldId="281"/>
        </pc:sldMkLst>
        <pc:spChg chg="del">
          <ac:chgData name="Katica Tot" userId="cd82a3a2-b3ab-4aae-bbae-e7ee94738cdc" providerId="ADAL" clId="{F536952D-0928-47A2-8FC9-D30251EAF660}" dt="2023-04-25T09:55:33.631" v="389" actId="26606"/>
          <ac:spMkLst>
            <pc:docMk/>
            <pc:sldMk cId="2775618672" sldId="281"/>
            <ac:spMk id="2" creationId="{A628F4BC-E900-96DB-C034-43F4321B539A}"/>
          </ac:spMkLst>
        </pc:spChg>
        <pc:spChg chg="del">
          <ac:chgData name="Katica Tot" userId="cd82a3a2-b3ab-4aae-bbae-e7ee94738cdc" providerId="ADAL" clId="{F536952D-0928-47A2-8FC9-D30251EAF660}" dt="2023-04-25T09:55:26.745" v="386" actId="931"/>
          <ac:spMkLst>
            <pc:docMk/>
            <pc:sldMk cId="2775618672" sldId="281"/>
            <ac:spMk id="3" creationId="{12C53038-A27C-04F2-DAA2-F7C1F5F7BA7F}"/>
          </ac:spMkLst>
        </pc:spChg>
        <pc:spChg chg="add mod ord">
          <ac:chgData name="Katica Tot" userId="cd82a3a2-b3ab-4aae-bbae-e7ee94738cdc" providerId="ADAL" clId="{F536952D-0928-47A2-8FC9-D30251EAF660}" dt="2023-04-25T09:55:41.655" v="390" actId="700"/>
          <ac:spMkLst>
            <pc:docMk/>
            <pc:sldMk cId="2775618672" sldId="281"/>
            <ac:spMk id="6" creationId="{6A829A10-CD76-4315-9918-EFE8906647CF}"/>
          </ac:spMkLst>
        </pc:spChg>
        <pc:spChg chg="add del mod ord">
          <ac:chgData name="Katica Tot" userId="cd82a3a2-b3ab-4aae-bbae-e7ee94738cdc" providerId="ADAL" clId="{F536952D-0928-47A2-8FC9-D30251EAF660}" dt="2023-04-25T09:55:49.885" v="391" actId="931"/>
          <ac:spMkLst>
            <pc:docMk/>
            <pc:sldMk cId="2775618672" sldId="281"/>
            <ac:spMk id="7" creationId="{04ADE8AB-48A7-5449-9E43-6B8131E62C35}"/>
          </ac:spMkLst>
        </pc:spChg>
        <pc:spChg chg="add del mod ord">
          <ac:chgData name="Katica Tot" userId="cd82a3a2-b3ab-4aae-bbae-e7ee94738cdc" providerId="ADAL" clId="{F536952D-0928-47A2-8FC9-D30251EAF660}" dt="2023-04-25T09:55:41.655" v="390" actId="700"/>
          <ac:spMkLst>
            <pc:docMk/>
            <pc:sldMk cId="2775618672" sldId="281"/>
            <ac:spMk id="10" creationId="{20102237-B851-DCEE-5C33-E93089142FB5}"/>
          </ac:spMkLst>
        </pc:spChg>
        <pc:spChg chg="add del mod ord">
          <ac:chgData name="Katica Tot" userId="cd82a3a2-b3ab-4aae-bbae-e7ee94738cdc" providerId="ADAL" clId="{F536952D-0928-47A2-8FC9-D30251EAF660}" dt="2023-04-25T09:55:41.655" v="390" actId="700"/>
          <ac:spMkLst>
            <pc:docMk/>
            <pc:sldMk cId="2775618672" sldId="281"/>
            <ac:spMk id="12" creationId="{3771E058-CB6E-8EF5-7224-FC44808247DB}"/>
          </ac:spMkLst>
        </pc:spChg>
        <pc:picChg chg="add mod ord">
          <ac:chgData name="Katica Tot" userId="cd82a3a2-b3ab-4aae-bbae-e7ee94738cdc" providerId="ADAL" clId="{F536952D-0928-47A2-8FC9-D30251EAF660}" dt="2023-04-25T09:55:41.655" v="390" actId="700"/>
          <ac:picMkLst>
            <pc:docMk/>
            <pc:sldMk cId="2775618672" sldId="281"/>
            <ac:picMk id="5" creationId="{3D3B603A-FA34-9394-6520-9E4DB198D5E3}"/>
          </ac:picMkLst>
        </pc:picChg>
        <pc:picChg chg="add mod">
          <ac:chgData name="Katica Tot" userId="cd82a3a2-b3ab-4aae-bbae-e7ee94738cdc" providerId="ADAL" clId="{F536952D-0928-47A2-8FC9-D30251EAF660}" dt="2023-04-25T09:56:07.278" v="395" actId="14100"/>
          <ac:picMkLst>
            <pc:docMk/>
            <pc:sldMk cId="2775618672" sldId="281"/>
            <ac:picMk id="9" creationId="{57147BC2-4222-DACD-51D9-F1018A7E41CA}"/>
          </ac:picMkLst>
        </pc:picChg>
      </pc:sldChg>
      <pc:sldChg chg="addSp delSp modSp new mod">
        <pc:chgData name="Katica Tot" userId="cd82a3a2-b3ab-4aae-bbae-e7ee94738cdc" providerId="ADAL" clId="{F536952D-0928-47A2-8FC9-D30251EAF660}" dt="2023-04-25T09:58:36.938" v="400" actId="26606"/>
        <pc:sldMkLst>
          <pc:docMk/>
          <pc:sldMk cId="1859355593" sldId="282"/>
        </pc:sldMkLst>
        <pc:spChg chg="del">
          <ac:chgData name="Katica Tot" userId="cd82a3a2-b3ab-4aae-bbae-e7ee94738cdc" providerId="ADAL" clId="{F536952D-0928-47A2-8FC9-D30251EAF660}" dt="2023-04-25T09:58:36.938" v="400" actId="26606"/>
          <ac:spMkLst>
            <pc:docMk/>
            <pc:sldMk cId="1859355593" sldId="282"/>
            <ac:spMk id="2" creationId="{20EDCFA8-7855-0AD6-3020-97E56BC9CEEE}"/>
          </ac:spMkLst>
        </pc:spChg>
        <pc:spChg chg="del">
          <ac:chgData name="Katica Tot" userId="cd82a3a2-b3ab-4aae-bbae-e7ee94738cdc" providerId="ADAL" clId="{F536952D-0928-47A2-8FC9-D30251EAF660}" dt="2023-04-25T09:58:31.861" v="397" actId="931"/>
          <ac:spMkLst>
            <pc:docMk/>
            <pc:sldMk cId="1859355593" sldId="282"/>
            <ac:spMk id="3" creationId="{C3A1C360-B203-0B37-3AB9-7ED24387E907}"/>
          </ac:spMkLst>
        </pc:spChg>
        <pc:picChg chg="add mod">
          <ac:chgData name="Katica Tot" userId="cd82a3a2-b3ab-4aae-bbae-e7ee94738cdc" providerId="ADAL" clId="{F536952D-0928-47A2-8FC9-D30251EAF660}" dt="2023-04-25T09:58:36.938" v="400" actId="26606"/>
          <ac:picMkLst>
            <pc:docMk/>
            <pc:sldMk cId="1859355593" sldId="282"/>
            <ac:picMk id="5" creationId="{AD47AF80-A4BA-82B5-FF4B-E6173B49ECD1}"/>
          </ac:picMkLst>
        </pc:picChg>
      </pc:sldChg>
    </pc:docChg>
  </pc:docChgLst>
  <pc:docChgLst>
    <pc:chgData name="Katica Tot" userId="cd82a3a2-b3ab-4aae-bbae-e7ee94738cdc" providerId="ADAL" clId="{521F658F-7CE3-48AD-86D9-A05564F5F3AA}"/>
    <pc:docChg chg="undo custSel addSld modSld">
      <pc:chgData name="Katica Tot" userId="cd82a3a2-b3ab-4aae-bbae-e7ee94738cdc" providerId="ADAL" clId="{521F658F-7CE3-48AD-86D9-A05564F5F3AA}" dt="2023-04-20T08:58:57.444" v="1251" actId="1076"/>
      <pc:docMkLst>
        <pc:docMk/>
      </pc:docMkLst>
      <pc:sldChg chg="addSp delSp modSp mod modClrScheme chgLayout">
        <pc:chgData name="Katica Tot" userId="cd82a3a2-b3ab-4aae-bbae-e7ee94738cdc" providerId="ADAL" clId="{521F658F-7CE3-48AD-86D9-A05564F5F3AA}" dt="2023-04-20T06:28:35.963" v="273" actId="20577"/>
        <pc:sldMkLst>
          <pc:docMk/>
          <pc:sldMk cId="2740275535" sldId="272"/>
        </pc:sldMkLst>
        <pc:spChg chg="mod ord">
          <ac:chgData name="Katica Tot" userId="cd82a3a2-b3ab-4aae-bbae-e7ee94738cdc" providerId="ADAL" clId="{521F658F-7CE3-48AD-86D9-A05564F5F3AA}" dt="2023-04-20T06:24:38.160" v="21" actId="700"/>
          <ac:spMkLst>
            <pc:docMk/>
            <pc:sldMk cId="2740275535" sldId="272"/>
            <ac:spMk id="2" creationId="{B65FCFD4-2975-47BC-39B2-1E16B46D5E84}"/>
          </ac:spMkLst>
        </pc:spChg>
        <pc:spChg chg="del mod ord">
          <ac:chgData name="Katica Tot" userId="cd82a3a2-b3ab-4aae-bbae-e7ee94738cdc" providerId="ADAL" clId="{521F658F-7CE3-48AD-86D9-A05564F5F3AA}" dt="2023-04-20T06:24:38.160" v="21" actId="700"/>
          <ac:spMkLst>
            <pc:docMk/>
            <pc:sldMk cId="2740275535" sldId="272"/>
            <ac:spMk id="3" creationId="{1C893E9D-45CA-5E55-F58F-6B8A01B1FF14}"/>
          </ac:spMkLst>
        </pc:spChg>
        <pc:spChg chg="del">
          <ac:chgData name="Katica Tot" userId="cd82a3a2-b3ab-4aae-bbae-e7ee94738cdc" providerId="ADAL" clId="{521F658F-7CE3-48AD-86D9-A05564F5F3AA}" dt="2023-04-20T06:24:38.160" v="21" actId="700"/>
          <ac:spMkLst>
            <pc:docMk/>
            <pc:sldMk cId="2740275535" sldId="272"/>
            <ac:spMk id="4" creationId="{158EA64A-1263-62D4-3414-B611C6B06D6D}"/>
          </ac:spMkLst>
        </pc:spChg>
        <pc:spChg chg="add mod ord">
          <ac:chgData name="Katica Tot" userId="cd82a3a2-b3ab-4aae-bbae-e7ee94738cdc" providerId="ADAL" clId="{521F658F-7CE3-48AD-86D9-A05564F5F3AA}" dt="2023-04-20T06:28:35.963" v="273" actId="20577"/>
          <ac:spMkLst>
            <pc:docMk/>
            <pc:sldMk cId="2740275535" sldId="272"/>
            <ac:spMk id="5" creationId="{57A8D825-CDF5-3041-0038-CCF261FDA1B7}"/>
          </ac:spMkLst>
        </pc:spChg>
      </pc:sldChg>
      <pc:sldChg chg="modSp new mod">
        <pc:chgData name="Katica Tot" userId="cd82a3a2-b3ab-4aae-bbae-e7ee94738cdc" providerId="ADAL" clId="{521F658F-7CE3-48AD-86D9-A05564F5F3AA}" dt="2023-04-20T07:41:30.079" v="663" actId="20577"/>
        <pc:sldMkLst>
          <pc:docMk/>
          <pc:sldMk cId="1204898524" sldId="273"/>
        </pc:sldMkLst>
        <pc:spChg chg="mod">
          <ac:chgData name="Katica Tot" userId="cd82a3a2-b3ab-4aae-bbae-e7ee94738cdc" providerId="ADAL" clId="{521F658F-7CE3-48AD-86D9-A05564F5F3AA}" dt="2023-04-20T06:29:05.634" v="297" actId="20577"/>
          <ac:spMkLst>
            <pc:docMk/>
            <pc:sldMk cId="1204898524" sldId="273"/>
            <ac:spMk id="2" creationId="{3CAB8F57-8400-CE4B-DA61-AB2B19930A76}"/>
          </ac:spMkLst>
        </pc:spChg>
        <pc:spChg chg="mod">
          <ac:chgData name="Katica Tot" userId="cd82a3a2-b3ab-4aae-bbae-e7ee94738cdc" providerId="ADAL" clId="{521F658F-7CE3-48AD-86D9-A05564F5F3AA}" dt="2023-04-20T07:41:30.079" v="663" actId="20577"/>
          <ac:spMkLst>
            <pc:docMk/>
            <pc:sldMk cId="1204898524" sldId="273"/>
            <ac:spMk id="3" creationId="{0801503A-418F-5CE7-F250-044D0E0684C7}"/>
          </ac:spMkLst>
        </pc:spChg>
      </pc:sldChg>
      <pc:sldChg chg="addSp delSp modSp new mod">
        <pc:chgData name="Katica Tot" userId="cd82a3a2-b3ab-4aae-bbae-e7ee94738cdc" providerId="ADAL" clId="{521F658F-7CE3-48AD-86D9-A05564F5F3AA}" dt="2023-04-20T07:47:38.261" v="716" actId="26606"/>
        <pc:sldMkLst>
          <pc:docMk/>
          <pc:sldMk cId="1665445186" sldId="274"/>
        </pc:sldMkLst>
        <pc:spChg chg="mod">
          <ac:chgData name="Katica Tot" userId="cd82a3a2-b3ab-4aae-bbae-e7ee94738cdc" providerId="ADAL" clId="{521F658F-7CE3-48AD-86D9-A05564F5F3AA}" dt="2023-04-20T07:47:38.261" v="716" actId="26606"/>
          <ac:spMkLst>
            <pc:docMk/>
            <pc:sldMk cId="1665445186" sldId="274"/>
            <ac:spMk id="2" creationId="{20A81C01-9D5C-55C7-0432-2E09EE596EAA}"/>
          </ac:spMkLst>
        </pc:spChg>
        <pc:spChg chg="del">
          <ac:chgData name="Katica Tot" userId="cd82a3a2-b3ab-4aae-bbae-e7ee94738cdc" providerId="ADAL" clId="{521F658F-7CE3-48AD-86D9-A05564F5F3AA}" dt="2023-04-20T07:47:30.913" v="713" actId="931"/>
          <ac:spMkLst>
            <pc:docMk/>
            <pc:sldMk cId="1665445186" sldId="274"/>
            <ac:spMk id="3" creationId="{6F7080D8-69DA-5129-FDA1-DB032F8B21FE}"/>
          </ac:spMkLst>
        </pc:spChg>
        <pc:picChg chg="add mod">
          <ac:chgData name="Katica Tot" userId="cd82a3a2-b3ab-4aae-bbae-e7ee94738cdc" providerId="ADAL" clId="{521F658F-7CE3-48AD-86D9-A05564F5F3AA}" dt="2023-04-20T07:47:38.261" v="716" actId="26606"/>
          <ac:picMkLst>
            <pc:docMk/>
            <pc:sldMk cId="1665445186" sldId="274"/>
            <ac:picMk id="5" creationId="{DDD90651-5DD7-C6BE-60BF-A6F6583F5A8D}"/>
          </ac:picMkLst>
        </pc:picChg>
      </pc:sldChg>
      <pc:sldChg chg="modSp new mod modClrScheme chgLayout">
        <pc:chgData name="Katica Tot" userId="cd82a3a2-b3ab-4aae-bbae-e7ee94738cdc" providerId="ADAL" clId="{521F658F-7CE3-48AD-86D9-A05564F5F3AA}" dt="2023-04-20T07:51:30.761" v="755" actId="26606"/>
        <pc:sldMkLst>
          <pc:docMk/>
          <pc:sldMk cId="433512232" sldId="275"/>
        </pc:sldMkLst>
        <pc:spChg chg="mod">
          <ac:chgData name="Katica Tot" userId="cd82a3a2-b3ab-4aae-bbae-e7ee94738cdc" providerId="ADAL" clId="{521F658F-7CE3-48AD-86D9-A05564F5F3AA}" dt="2023-04-20T07:51:30.761" v="755" actId="26606"/>
          <ac:spMkLst>
            <pc:docMk/>
            <pc:sldMk cId="433512232" sldId="275"/>
            <ac:spMk id="2" creationId="{0156C917-21AB-BC1E-CD74-2FAE5CB09404}"/>
          </ac:spMkLst>
        </pc:spChg>
        <pc:spChg chg="mod">
          <ac:chgData name="Katica Tot" userId="cd82a3a2-b3ab-4aae-bbae-e7ee94738cdc" providerId="ADAL" clId="{521F658F-7CE3-48AD-86D9-A05564F5F3AA}" dt="2023-04-20T07:51:30.761" v="755" actId="26606"/>
          <ac:spMkLst>
            <pc:docMk/>
            <pc:sldMk cId="433512232" sldId="275"/>
            <ac:spMk id="3" creationId="{F7DDC373-340A-7901-536C-250C48A85A26}"/>
          </ac:spMkLst>
        </pc:spChg>
      </pc:sldChg>
      <pc:sldChg chg="modSp new mod">
        <pc:chgData name="Katica Tot" userId="cd82a3a2-b3ab-4aae-bbae-e7ee94738cdc" providerId="ADAL" clId="{521F658F-7CE3-48AD-86D9-A05564F5F3AA}" dt="2023-04-20T07:53:20.770" v="835" actId="20577"/>
        <pc:sldMkLst>
          <pc:docMk/>
          <pc:sldMk cId="3592482068" sldId="276"/>
        </pc:sldMkLst>
        <pc:spChg chg="mod">
          <ac:chgData name="Katica Tot" userId="cd82a3a2-b3ab-4aae-bbae-e7ee94738cdc" providerId="ADAL" clId="{521F658F-7CE3-48AD-86D9-A05564F5F3AA}" dt="2023-04-20T07:52:56.216" v="784" actId="20577"/>
          <ac:spMkLst>
            <pc:docMk/>
            <pc:sldMk cId="3592482068" sldId="276"/>
            <ac:spMk id="2" creationId="{1DBE5C8A-D72A-9648-5048-3E181C87ABE4}"/>
          </ac:spMkLst>
        </pc:spChg>
        <pc:spChg chg="mod">
          <ac:chgData name="Katica Tot" userId="cd82a3a2-b3ab-4aae-bbae-e7ee94738cdc" providerId="ADAL" clId="{521F658F-7CE3-48AD-86D9-A05564F5F3AA}" dt="2023-04-20T07:53:20.770" v="835" actId="20577"/>
          <ac:spMkLst>
            <pc:docMk/>
            <pc:sldMk cId="3592482068" sldId="276"/>
            <ac:spMk id="3" creationId="{63AE11DD-E161-293C-4744-707D21214427}"/>
          </ac:spMkLst>
        </pc:spChg>
      </pc:sldChg>
      <pc:sldChg chg="modSp new mod">
        <pc:chgData name="Katica Tot" userId="cd82a3a2-b3ab-4aae-bbae-e7ee94738cdc" providerId="ADAL" clId="{521F658F-7CE3-48AD-86D9-A05564F5F3AA}" dt="2023-04-20T08:10:31.330" v="1179" actId="20577"/>
        <pc:sldMkLst>
          <pc:docMk/>
          <pc:sldMk cId="1023987375" sldId="277"/>
        </pc:sldMkLst>
        <pc:spChg chg="mod">
          <ac:chgData name="Katica Tot" userId="cd82a3a2-b3ab-4aae-bbae-e7ee94738cdc" providerId="ADAL" clId="{521F658F-7CE3-48AD-86D9-A05564F5F3AA}" dt="2023-04-20T07:57:05.052" v="864" actId="20577"/>
          <ac:spMkLst>
            <pc:docMk/>
            <pc:sldMk cId="1023987375" sldId="277"/>
            <ac:spMk id="2" creationId="{A77303B2-0810-8A3C-96A2-0D982306093C}"/>
          </ac:spMkLst>
        </pc:spChg>
        <pc:spChg chg="mod">
          <ac:chgData name="Katica Tot" userId="cd82a3a2-b3ab-4aae-bbae-e7ee94738cdc" providerId="ADAL" clId="{521F658F-7CE3-48AD-86D9-A05564F5F3AA}" dt="2023-04-20T08:10:31.330" v="1179" actId="20577"/>
          <ac:spMkLst>
            <pc:docMk/>
            <pc:sldMk cId="1023987375" sldId="277"/>
            <ac:spMk id="3" creationId="{3D928FF6-9638-535D-609A-3F9331269FEF}"/>
          </ac:spMkLst>
        </pc:spChg>
      </pc:sldChg>
      <pc:sldChg chg="addSp delSp modSp new mod modClrScheme chgLayout">
        <pc:chgData name="Katica Tot" userId="cd82a3a2-b3ab-4aae-bbae-e7ee94738cdc" providerId="ADAL" clId="{521F658F-7CE3-48AD-86D9-A05564F5F3AA}" dt="2023-04-20T08:56:33.353" v="1227" actId="26606"/>
        <pc:sldMkLst>
          <pc:docMk/>
          <pc:sldMk cId="664411589" sldId="278"/>
        </pc:sldMkLst>
        <pc:spChg chg="del">
          <ac:chgData name="Katica Tot" userId="cd82a3a2-b3ab-4aae-bbae-e7ee94738cdc" providerId="ADAL" clId="{521F658F-7CE3-48AD-86D9-A05564F5F3AA}" dt="2023-04-20T08:52:22.069" v="1181" actId="700"/>
          <ac:spMkLst>
            <pc:docMk/>
            <pc:sldMk cId="664411589" sldId="278"/>
            <ac:spMk id="2" creationId="{05C61198-71C2-0EBE-769C-B8B71318DA72}"/>
          </ac:spMkLst>
        </pc:spChg>
        <pc:spChg chg="del">
          <ac:chgData name="Katica Tot" userId="cd82a3a2-b3ab-4aae-bbae-e7ee94738cdc" providerId="ADAL" clId="{521F658F-7CE3-48AD-86D9-A05564F5F3AA}" dt="2023-04-20T08:52:22.069" v="1181" actId="700"/>
          <ac:spMkLst>
            <pc:docMk/>
            <pc:sldMk cId="664411589" sldId="278"/>
            <ac:spMk id="3" creationId="{2640B5C4-C39E-981A-944A-EDDE217AE523}"/>
          </ac:spMkLst>
        </pc:spChg>
        <pc:spChg chg="add del mod ord">
          <ac:chgData name="Katica Tot" userId="cd82a3a2-b3ab-4aae-bbae-e7ee94738cdc" providerId="ADAL" clId="{521F658F-7CE3-48AD-86D9-A05564F5F3AA}" dt="2023-04-20T08:54:50.659" v="1203" actId="700"/>
          <ac:spMkLst>
            <pc:docMk/>
            <pc:sldMk cId="664411589" sldId="278"/>
            <ac:spMk id="10" creationId="{CB5117BB-8DE2-228A-EA88-56B058B7E877}"/>
          </ac:spMkLst>
        </pc:spChg>
        <pc:spChg chg="add del mod ord">
          <ac:chgData name="Katica Tot" userId="cd82a3a2-b3ab-4aae-bbae-e7ee94738cdc" providerId="ADAL" clId="{521F658F-7CE3-48AD-86D9-A05564F5F3AA}" dt="2023-04-20T08:54:50.659" v="1203" actId="700"/>
          <ac:spMkLst>
            <pc:docMk/>
            <pc:sldMk cId="664411589" sldId="278"/>
            <ac:spMk id="11" creationId="{AB9D4E39-5C2D-E91F-1BBD-F5D664E67BCA}"/>
          </ac:spMkLst>
        </pc:spChg>
        <pc:spChg chg="add del mod ord">
          <ac:chgData name="Katica Tot" userId="cd82a3a2-b3ab-4aae-bbae-e7ee94738cdc" providerId="ADAL" clId="{521F658F-7CE3-48AD-86D9-A05564F5F3AA}" dt="2023-04-20T08:54:50.659" v="1203" actId="700"/>
          <ac:spMkLst>
            <pc:docMk/>
            <pc:sldMk cId="664411589" sldId="278"/>
            <ac:spMk id="12" creationId="{4C07DB13-9654-E113-97F0-39DE222D55A0}"/>
          </ac:spMkLst>
        </pc:spChg>
        <pc:spChg chg="add del mod ord">
          <ac:chgData name="Katica Tot" userId="cd82a3a2-b3ab-4aae-bbae-e7ee94738cdc" providerId="ADAL" clId="{521F658F-7CE3-48AD-86D9-A05564F5F3AA}" dt="2023-04-20T08:54:50.659" v="1203" actId="700"/>
          <ac:spMkLst>
            <pc:docMk/>
            <pc:sldMk cId="664411589" sldId="278"/>
            <ac:spMk id="13" creationId="{FAD71E26-F4E2-6620-6040-27360ACE1B43}"/>
          </ac:spMkLst>
        </pc:spChg>
        <pc:spChg chg="add del mod ord">
          <ac:chgData name="Katica Tot" userId="cd82a3a2-b3ab-4aae-bbae-e7ee94738cdc" providerId="ADAL" clId="{521F658F-7CE3-48AD-86D9-A05564F5F3AA}" dt="2023-04-20T08:54:50.659" v="1203" actId="700"/>
          <ac:spMkLst>
            <pc:docMk/>
            <pc:sldMk cId="664411589" sldId="278"/>
            <ac:spMk id="14" creationId="{61FC401A-02E6-9E96-C712-79D0F5D007F4}"/>
          </ac:spMkLst>
        </pc:spChg>
        <pc:spChg chg="add del mod ord">
          <ac:chgData name="Katica Tot" userId="cd82a3a2-b3ab-4aae-bbae-e7ee94738cdc" providerId="ADAL" clId="{521F658F-7CE3-48AD-86D9-A05564F5F3AA}" dt="2023-04-20T08:54:50.659" v="1203" actId="700"/>
          <ac:spMkLst>
            <pc:docMk/>
            <pc:sldMk cId="664411589" sldId="278"/>
            <ac:spMk id="15" creationId="{CFEC37C3-5339-BEFE-F5C0-DD62D4BD5BB5}"/>
          </ac:spMkLst>
        </pc:spChg>
        <pc:spChg chg="add del mod ord">
          <ac:chgData name="Katica Tot" userId="cd82a3a2-b3ab-4aae-bbae-e7ee94738cdc" providerId="ADAL" clId="{521F658F-7CE3-48AD-86D9-A05564F5F3AA}" dt="2023-04-20T08:54:50.659" v="1203" actId="700"/>
          <ac:spMkLst>
            <pc:docMk/>
            <pc:sldMk cId="664411589" sldId="278"/>
            <ac:spMk id="16" creationId="{C2CA35A3-D9A3-BF02-7B04-E9FC081DE802}"/>
          </ac:spMkLst>
        </pc:spChg>
        <pc:picChg chg="add del mod">
          <ac:chgData name="Katica Tot" userId="cd82a3a2-b3ab-4aae-bbae-e7ee94738cdc" providerId="ADAL" clId="{521F658F-7CE3-48AD-86D9-A05564F5F3AA}" dt="2023-04-20T08:55:01.801" v="1217" actId="478"/>
          <ac:picMkLst>
            <pc:docMk/>
            <pc:sldMk cId="664411589" sldId="278"/>
            <ac:picMk id="5" creationId="{085C5907-AE04-6E83-F8BC-DC02021DFE52}"/>
          </ac:picMkLst>
        </pc:picChg>
        <pc:picChg chg="add del mod">
          <ac:chgData name="Katica Tot" userId="cd82a3a2-b3ab-4aae-bbae-e7ee94738cdc" providerId="ADAL" clId="{521F658F-7CE3-48AD-86D9-A05564F5F3AA}" dt="2023-04-20T08:55:01.801" v="1217" actId="478"/>
          <ac:picMkLst>
            <pc:docMk/>
            <pc:sldMk cId="664411589" sldId="278"/>
            <ac:picMk id="7" creationId="{5A08935F-909B-D073-0C92-D81A023EB730}"/>
          </ac:picMkLst>
        </pc:picChg>
        <pc:picChg chg="add del mod">
          <ac:chgData name="Katica Tot" userId="cd82a3a2-b3ab-4aae-bbae-e7ee94738cdc" providerId="ADAL" clId="{521F658F-7CE3-48AD-86D9-A05564F5F3AA}" dt="2023-04-20T08:55:01.801" v="1217" actId="478"/>
          <ac:picMkLst>
            <pc:docMk/>
            <pc:sldMk cId="664411589" sldId="278"/>
            <ac:picMk id="9" creationId="{13BDC93B-8D9B-9CC6-1750-96A57BF19F95}"/>
          </ac:picMkLst>
        </pc:picChg>
        <pc:picChg chg="add mod">
          <ac:chgData name="Katica Tot" userId="cd82a3a2-b3ab-4aae-bbae-e7ee94738cdc" providerId="ADAL" clId="{521F658F-7CE3-48AD-86D9-A05564F5F3AA}" dt="2023-04-20T08:56:33.353" v="1227" actId="26606"/>
          <ac:picMkLst>
            <pc:docMk/>
            <pc:sldMk cId="664411589" sldId="278"/>
            <ac:picMk id="18" creationId="{60605354-66FE-466F-DB4A-260665FCC0BB}"/>
          </ac:picMkLst>
        </pc:picChg>
      </pc:sldChg>
      <pc:sldChg chg="addSp modSp new mod modClrScheme chgLayout">
        <pc:chgData name="Katica Tot" userId="cd82a3a2-b3ab-4aae-bbae-e7ee94738cdc" providerId="ADAL" clId="{521F658F-7CE3-48AD-86D9-A05564F5F3AA}" dt="2023-04-20T08:56:26.223" v="1226" actId="26606"/>
        <pc:sldMkLst>
          <pc:docMk/>
          <pc:sldMk cId="3495494390" sldId="279"/>
        </pc:sldMkLst>
        <pc:picChg chg="add mod">
          <ac:chgData name="Katica Tot" userId="cd82a3a2-b3ab-4aae-bbae-e7ee94738cdc" providerId="ADAL" clId="{521F658F-7CE3-48AD-86D9-A05564F5F3AA}" dt="2023-04-20T08:56:26.223" v="1226" actId="26606"/>
          <ac:picMkLst>
            <pc:docMk/>
            <pc:sldMk cId="3495494390" sldId="279"/>
            <ac:picMk id="3" creationId="{420456C8-6849-8C0C-6EF7-10D4948342AD}"/>
          </ac:picMkLst>
        </pc:picChg>
      </pc:sldChg>
      <pc:sldChg chg="addSp delSp modSp new mod">
        <pc:chgData name="Katica Tot" userId="cd82a3a2-b3ab-4aae-bbae-e7ee94738cdc" providerId="ADAL" clId="{521F658F-7CE3-48AD-86D9-A05564F5F3AA}" dt="2023-04-20T08:58:57.444" v="1251" actId="1076"/>
        <pc:sldMkLst>
          <pc:docMk/>
          <pc:sldMk cId="1885350972" sldId="280"/>
        </pc:sldMkLst>
        <pc:spChg chg="del">
          <ac:chgData name="Katica Tot" userId="cd82a3a2-b3ab-4aae-bbae-e7ee94738cdc" providerId="ADAL" clId="{521F658F-7CE3-48AD-86D9-A05564F5F3AA}" dt="2023-04-20T08:57:12.831" v="1229" actId="931"/>
          <ac:spMkLst>
            <pc:docMk/>
            <pc:sldMk cId="1885350972" sldId="280"/>
            <ac:spMk id="3" creationId="{D082E7B1-D949-1C5A-2216-2AF7B7998C3F}"/>
          </ac:spMkLst>
        </pc:spChg>
        <pc:picChg chg="add mod">
          <ac:chgData name="Katica Tot" userId="cd82a3a2-b3ab-4aae-bbae-e7ee94738cdc" providerId="ADAL" clId="{521F658F-7CE3-48AD-86D9-A05564F5F3AA}" dt="2023-04-20T08:58:46.104" v="1250" actId="1076"/>
          <ac:picMkLst>
            <pc:docMk/>
            <pc:sldMk cId="1885350972" sldId="280"/>
            <ac:picMk id="5" creationId="{C95FD8AF-7A48-8392-51CA-B274FE058494}"/>
          </ac:picMkLst>
        </pc:picChg>
        <pc:picChg chg="add mod">
          <ac:chgData name="Katica Tot" userId="cd82a3a2-b3ab-4aae-bbae-e7ee94738cdc" providerId="ADAL" clId="{521F658F-7CE3-48AD-86D9-A05564F5F3AA}" dt="2023-04-20T08:58:41.701" v="1249" actId="1076"/>
          <ac:picMkLst>
            <pc:docMk/>
            <pc:sldMk cId="1885350972" sldId="280"/>
            <ac:picMk id="7" creationId="{6129C8F6-EA36-1988-AF67-D5D9D5E3A5FD}"/>
          </ac:picMkLst>
        </pc:picChg>
        <pc:picChg chg="add mod">
          <ac:chgData name="Katica Tot" userId="cd82a3a2-b3ab-4aae-bbae-e7ee94738cdc" providerId="ADAL" clId="{521F658F-7CE3-48AD-86D9-A05564F5F3AA}" dt="2023-04-20T08:58:57.444" v="1251" actId="1076"/>
          <ac:picMkLst>
            <pc:docMk/>
            <pc:sldMk cId="1885350972" sldId="280"/>
            <ac:picMk id="9" creationId="{389965F4-7A73-D387-5405-FD7BDA9B6D6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5479CE59-AB43-44A3-9F52-BA21C57D390A}" type="datetime1">
              <a:rPr lang="hr-HR" smtClean="0"/>
              <a:pPr algn="r" rtl="0"/>
              <a:t>25.4.2023.</a:t>
            </a:fld>
            <a:endParaRPr lang="hr-HR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hr-HR" smtClean="0"/>
              <a:pPr algn="r"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/>
            <a:fld id="{872C7C29-F5DC-43D3-962E-AFF22544E97B}" type="datetime1">
              <a:rPr lang="hr-HR" smtClean="0"/>
              <a:pPr algn="r"/>
              <a:t>25.4.2023.</a:t>
            </a:fld>
            <a:r>
              <a:rPr lang="hr-HR" dirty="0"/>
              <a:t>.</a:t>
            </a:r>
          </a:p>
        </p:txBody>
      </p:sp>
      <p:sp>
        <p:nvSpPr>
          <p:cNvPr id="4" name="Rezervirano mjesto za sliku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r-HR" dirty="0"/>
          </a:p>
        </p:txBody>
      </p:sp>
      <p:sp>
        <p:nvSpPr>
          <p:cNvPr id="5" name="Rezervirano mjesto za bilješk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-HR" dirty="0"/>
              <a:t>Kliknite da biste uredili stilove teksta matrice</a:t>
            </a:r>
          </a:p>
          <a:p>
            <a:pPr lvl="1" rtl="0"/>
            <a:r>
              <a:rPr lang="hr-HR" dirty="0"/>
              <a:t>Druga razina</a:t>
            </a:r>
          </a:p>
          <a:p>
            <a:pPr lvl="2" rtl="0"/>
            <a:r>
              <a:rPr lang="hr-HR" dirty="0"/>
              <a:t>Treća razina</a:t>
            </a:r>
          </a:p>
          <a:p>
            <a:pPr lvl="3" rtl="0"/>
            <a:r>
              <a:rPr lang="hr-HR" dirty="0"/>
              <a:t>Četvrta razina</a:t>
            </a:r>
          </a:p>
          <a:p>
            <a:pPr lvl="4" rtl="0"/>
            <a:r>
              <a:rPr lang="hr-HR" dirty="0"/>
              <a:t>Peta razina</a:t>
            </a:r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C8DC57A8-AE18-4654-B6AF-04B3577165BE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53406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85899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4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55142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5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41733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hr-HR"/>
              <a:t>Kliknite da biste uredili stil podnaslova matrice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 slike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grpSp>
        <p:nvGrpSpPr>
          <p:cNvPr id="84" name="Grupa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6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7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8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9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0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1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2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3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4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5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6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97" name="Rezervirano mjesto za sliku 33" descr="Prazno rezervirano mjesto za dodavanje slike. Kliknite rezervirano mjesto i odaberite sliku koju želite dodati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grpSp>
        <p:nvGrpSpPr>
          <p:cNvPr id="98" name="Grupa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0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1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2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3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4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5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6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7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8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9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0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111" name="Rezervirano mjesto za sliku 33" descr="Prazno rezervirano mjesto za dodavanje slike. Kliknite rezervirano mjesto i odaberite sliku koju želite dodati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grpSp>
        <p:nvGrpSpPr>
          <p:cNvPr id="112" name="Grupa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4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5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6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7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8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9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0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1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2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3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4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125" name="Rezervirano mjesto za sliku 33" descr="Prazno rezervirano mjesto za dodavanje slike. Kliknite rezervirano mjesto i odaberite sliku koju želite dodati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sp>
        <p:nvSpPr>
          <p:cNvPr id="126" name="Rezervirano mjesto za tekst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8" name="Rezervirano mjesto za broj slajd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7" name="Rezervirano mjesto za podnožj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6" name="Rezervirano mjesto za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88723A5-F4CF-4DE3-8590-EFF5BC8ACA80}" type="datetime1">
              <a:rPr lang="hr-HR" smtClean="0"/>
              <a:pPr/>
              <a:t>25.4.2023.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2765FE14-8FEB-4FB7-96F3-248DCACF1460}" type="datetime1">
              <a:rPr lang="hr-HR" smtClean="0"/>
              <a:pPr/>
              <a:t>25.4.2023.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grpSp>
        <p:nvGrpSpPr>
          <p:cNvPr id="8" name="Grupa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Prostoručni oblik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" name="Prostoručni oblik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grpSp>
          <p:nvGrpSpPr>
            <p:cNvPr id="11" name="Grupa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Prostoručni oblik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21" name="Prostoručni oblik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</p:grpSp>
        <p:sp>
          <p:nvSpPr>
            <p:cNvPr id="12" name="Prostoručni oblik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3" name="Prostoručni oblik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4" name="Prostoručni oblik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5" name="Prostoručni oblik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6" name="Prostoručni oblik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7" name="Prostoručni oblik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8" name="Prostoručni oblik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9" name="Prostoručni oblik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3" name="Rezervirano mjesto za sliku 2" descr="Prazno rezervirano mjesto za dodavanje slike. Kliknite rezervirano mjesto i odaberite sliku koju želite dodati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5349938-8776-4BAB-91A7-F7F59A04B4A7}" type="datetime1">
              <a:rPr lang="hr-HR" smtClean="0"/>
              <a:pPr/>
              <a:t>25.4.2023.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F81702F-4116-4F57-94B5-8524C41F8484}" type="datetime1">
              <a:rPr lang="hr-HR" smtClean="0"/>
              <a:pPr/>
              <a:t>25.4.2023.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499DDC8-0C0D-408C-A278-3E5E49FCE68C}" type="datetime1">
              <a:rPr lang="hr-HR" smtClean="0"/>
              <a:pPr/>
              <a:t>25.4.2023.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7BA255B-A5F4-40BB-BC25-5E81185CD54E}" type="datetime1">
              <a:rPr lang="hr-HR" smtClean="0"/>
              <a:pPr/>
              <a:t>25.4.2023.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128B6F2-E134-4EC4-BA79-DA75817F38EA}" type="datetime1">
              <a:rPr lang="hr-HR" smtClean="0"/>
              <a:pPr/>
              <a:t>25.4.2023.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5" name="Rezervirano mjesto za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6" name="Rezervirano mjesto za sadržaj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8C71986-3044-4F39-96BE-9827B10FC82C}" type="datetime1">
              <a:rPr lang="hr-HR" smtClean="0"/>
              <a:pPr/>
              <a:t>25.4.2023.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225DC41-1D85-4342-B928-E4421B5630A3}" type="datetime1">
              <a:rPr lang="hr-HR" smtClean="0"/>
              <a:pPr/>
              <a:t>25.4.2023.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za broj slajd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3" name="Rezervirano mjesto za podnožj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2" name="Rezervirano mjesto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C819560-C839-46CB-AA65-661F80B5F9A5}" type="datetime1">
              <a:rPr lang="hr-HR" smtClean="0"/>
              <a:pPr/>
              <a:t>25.4.2023.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ije slike s opis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grpSp>
        <p:nvGrpSpPr>
          <p:cNvPr id="9" name="Grupa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3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4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5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6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7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8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9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0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1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36" name="Rezervirano mjesto za sliku 33" descr="Prazno rezervirano mjesto za dodavanje slike. Kliknite rezervirano mjesto i odaberite sliku koju želite dodati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sp>
        <p:nvSpPr>
          <p:cNvPr id="39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grpSp>
        <p:nvGrpSpPr>
          <p:cNvPr id="22" name="Grupa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4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5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6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7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8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9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0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1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2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3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4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37" name="Rezervirano mjesto za sliku 33" descr="Prazno rezervirano mjesto za dodavanje slike. Kliknite rezervirano mjesto i odaberite sliku koju želite dodati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sp>
        <p:nvSpPr>
          <p:cNvPr id="40" name="Rezervirano mjesto za tekst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8" name="Rezervirano mjesto za broj slajd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7" name="Rezervirano mjesto za podnožj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6" name="Rezervirano mjesto za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FD71C69-56CB-4FDD-BD88-46B617C92F2E}" type="datetime1">
              <a:rPr lang="hr-HR" smtClean="0"/>
              <a:pPr/>
              <a:t>25.4.2023.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 slike s opis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grpSp>
        <p:nvGrpSpPr>
          <p:cNvPr id="52" name="Grupa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4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5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6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7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8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9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0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1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2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3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4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79" name="Rezervirano mjesto za sliku 33" descr="Prazno rezervirano mjesto za dodavanje slike. Kliknite rezervirano mjesto i odaberite sliku koju želite dodati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sp>
        <p:nvSpPr>
          <p:cNvPr id="81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grpSp>
        <p:nvGrpSpPr>
          <p:cNvPr id="84" name="Grupa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6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7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8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9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0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1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2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3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4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5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6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78" name="Rezervirano mjesto za sliku 33" descr="Prazno rezervirano mjesto za dodavanje slike. Kliknite rezervirano mjesto i odaberite sliku koju želite dodati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sp>
        <p:nvSpPr>
          <p:cNvPr id="82" name="Rezervirano mjesto za tekst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grpSp>
        <p:nvGrpSpPr>
          <p:cNvPr id="97" name="Grupa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9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0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1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2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3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4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5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6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7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8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9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80" name="Rezervirano mjesto za sliku 33" descr="Prazno rezervirano mjesto za dodavanje slike. Kliknite rezervirano mjesto i odaberite sliku koju želite dodati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sp>
        <p:nvSpPr>
          <p:cNvPr id="83" name="Rezervirano mjesto za tekst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8" name="Rezervirano mjesto za broj slajd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7" name="Rezervirano mjesto za podnožj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6" name="Rezervirano mjesto za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24A7A35-4548-4474-A8AF-8E83A54B9FA7}" type="datetime1">
              <a:rPr lang="hr-HR" smtClean="0"/>
              <a:pPr/>
              <a:t>25.4.2023.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naslov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r-HR" dirty="0"/>
              <a:t>Kliknite da biste uredili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r-HR" dirty="0"/>
              <a:t>Uređivanje stilova teksta matrice</a:t>
            </a:r>
          </a:p>
          <a:p>
            <a:pPr lvl="1" rtl="0"/>
            <a:r>
              <a:rPr lang="hr-HR" dirty="0"/>
              <a:t>Druga razina</a:t>
            </a:r>
          </a:p>
          <a:p>
            <a:pPr lvl="2" rtl="0"/>
            <a:r>
              <a:rPr lang="hr-HR" dirty="0"/>
              <a:t>Treća razina</a:t>
            </a:r>
          </a:p>
          <a:p>
            <a:pPr lvl="3" rtl="0"/>
            <a:r>
              <a:rPr lang="hr-HR" dirty="0"/>
              <a:t>Četvrta razina</a:t>
            </a:r>
          </a:p>
          <a:p>
            <a:pPr lvl="4" rtl="0"/>
            <a:r>
              <a:rPr lang="hr-HR" dirty="0"/>
              <a:t>Peta razina</a:t>
            </a:r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fld id="{7D9FD832-5572-4A10-AAD1-6F0E9250574B}" type="datetime1">
              <a:rPr lang="hr-HR" smtClean="0"/>
              <a:pPr/>
              <a:t>25.4.2023.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5LiXgcR7Eys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hr-HR" sz="3600" dirty="0"/>
              <a:t>Dizajnirajmo pozitivno: pozitivno </a:t>
            </a:r>
            <a:r>
              <a:rPr lang="hr-HR" sz="3600" dirty="0" err="1"/>
              <a:t>razmišljnje</a:t>
            </a:r>
            <a:r>
              <a:rPr lang="hr-HR" sz="3600" dirty="0"/>
              <a:t>, pozitivna komunikacija i pozitivni školski prostori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algn="r" rtl="0"/>
            <a:r>
              <a:rPr lang="hr-HR" dirty="0"/>
              <a:t>Diseminacija Erasmus + mobilnosti</a:t>
            </a:r>
          </a:p>
          <a:p>
            <a:pPr algn="r" rtl="0"/>
            <a:r>
              <a:rPr lang="hr-HR" dirty="0"/>
              <a:t>Firenca, 3.04.2023. – 8.04.2023.</a:t>
            </a: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56C917-21AB-BC1E-CD74-2FAE5CB094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hr-HR" sz="4200"/>
              <a:t>Kako njegovati emocionalnu pismenost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7DDC373-340A-7901-536C-250C48A85A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r-HR" dirty="0">
                <a:hlinkClick r:id="rId2"/>
              </a:rPr>
              <a:t>https://youtu.be/5LiXgcR7Eys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3351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DBE5C8A-D72A-9648-5048-3E181C87A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4 osnovna stila komunikacije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3AE11DD-E161-293C-4744-707D21214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Pasivan</a:t>
            </a:r>
          </a:p>
          <a:p>
            <a:r>
              <a:rPr lang="hr-HR" dirty="0"/>
              <a:t>Agresivan</a:t>
            </a:r>
          </a:p>
          <a:p>
            <a:r>
              <a:rPr lang="hr-HR" dirty="0"/>
              <a:t>Pasivno – agresivan</a:t>
            </a:r>
          </a:p>
          <a:p>
            <a:r>
              <a:rPr lang="hr-HR" dirty="0"/>
              <a:t>Asertivan</a:t>
            </a:r>
          </a:p>
        </p:txBody>
      </p:sp>
    </p:spTree>
    <p:extLst>
      <p:ext uri="{BB962C8B-B14F-4D97-AF65-F5344CB8AC3E}">
        <p14:creationId xmlns:p14="http://schemas.microsoft.com/office/powerpoint/2010/main" val="359248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77303B2-0810-8A3C-96A2-0D9823060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Što je potrebno za dobrobit?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D928FF6-9638-535D-609A-3F9331269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/>
              <a:t>Dobrobit se može promatrati kao poželjno stanje u kojem napredujemo fizički i mentalno.</a:t>
            </a:r>
          </a:p>
          <a:p>
            <a:r>
              <a:rPr lang="hr-HR" dirty="0"/>
              <a:t>Da bi se dobro osjećali u radnom prostoru potrebno je voditi računa o:</a:t>
            </a:r>
          </a:p>
          <a:p>
            <a:pPr lvl="1"/>
            <a:r>
              <a:rPr lang="hr-HR" dirty="0"/>
              <a:t>Priroda i okoliš (nastojati što više nastave održavati u prirodi)</a:t>
            </a:r>
          </a:p>
          <a:p>
            <a:pPr lvl="1"/>
            <a:r>
              <a:rPr lang="hr-HR" dirty="0" err="1"/>
              <a:t>Biofilija</a:t>
            </a:r>
            <a:endParaRPr lang="hr-HR" dirty="0"/>
          </a:p>
          <a:p>
            <a:pPr lvl="1"/>
            <a:r>
              <a:rPr lang="hr-HR" dirty="0"/>
              <a:t>Vitamin D</a:t>
            </a:r>
          </a:p>
          <a:p>
            <a:pPr lvl="1"/>
            <a:r>
              <a:rPr lang="hr-HR" dirty="0"/>
              <a:t>Osvjetljenje</a:t>
            </a:r>
          </a:p>
          <a:p>
            <a:pPr lvl="1"/>
            <a:r>
              <a:rPr lang="hr-HR" dirty="0"/>
              <a:t>Ergonomija</a:t>
            </a:r>
          </a:p>
          <a:p>
            <a:pPr lvl="1"/>
            <a:r>
              <a:rPr lang="hr-HR" dirty="0"/>
              <a:t>Prostorije za učitelje</a:t>
            </a:r>
          </a:p>
        </p:txBody>
      </p:sp>
    </p:spTree>
    <p:extLst>
      <p:ext uri="{BB962C8B-B14F-4D97-AF65-F5344CB8AC3E}">
        <p14:creationId xmlns:p14="http://schemas.microsoft.com/office/powerpoint/2010/main" val="102398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osoba, tlo, grupa, poziranje&#10;&#10;Opis je automatski generiran">
            <a:extLst>
              <a:ext uri="{FF2B5EF4-FFF2-40B4-BE49-F238E27FC236}">
                <a16:creationId xmlns:a16="http://schemas.microsoft.com/office/drawing/2014/main" id="{420456C8-6849-8C0C-6EF7-10D4948342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1" b="12999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549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tekst, račun&#10;&#10;Opis je automatski generiran">
            <a:extLst>
              <a:ext uri="{FF2B5EF4-FFF2-40B4-BE49-F238E27FC236}">
                <a16:creationId xmlns:a16="http://schemas.microsoft.com/office/drawing/2014/main" id="{AD47AF80-A4BA-82B5-FF4B-E6173B49EC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3" b="10888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85935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Rezervirano mjesto sadržaja 29" descr="Slika na kojoj se prikazuje nebo, vanjski, zgrada, svetište&#10;&#10;Opis je automatski generiran">
            <a:extLst>
              <a:ext uri="{FF2B5EF4-FFF2-40B4-BE49-F238E27FC236}">
                <a16:creationId xmlns:a16="http://schemas.microsoft.com/office/drawing/2014/main" id="{30D27479-BF51-F937-5418-C6D7B44694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88535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>
            <a:extLst>
              <a:ext uri="{FF2B5EF4-FFF2-40B4-BE49-F238E27FC236}">
                <a16:creationId xmlns:a16="http://schemas.microsoft.com/office/drawing/2014/main" id="{6A829A10-CD76-4315-9918-EFE890664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Slika na kojoj se prikazuje tekst&#10;&#10;Opis je automatski generiran">
            <a:extLst>
              <a:ext uri="{FF2B5EF4-FFF2-40B4-BE49-F238E27FC236}">
                <a16:creationId xmlns:a16="http://schemas.microsoft.com/office/drawing/2014/main" id="{3D3B603A-FA34-9394-6520-9E4DB198D5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 rot="5400000">
            <a:off x="1449388" y="2741712"/>
            <a:ext cx="4187825" cy="2355651"/>
          </a:xfrm>
          <a:noFill/>
        </p:spPr>
      </p:pic>
      <p:pic>
        <p:nvPicPr>
          <p:cNvPr id="9" name="Rezervirano mjesto sadržaja 8" descr="Slika na kojoj se prikazuje vanjski, voda, rijeka, grad&#10;&#10;Opis je automatski generiran">
            <a:extLst>
              <a:ext uri="{FF2B5EF4-FFF2-40B4-BE49-F238E27FC236}">
                <a16:creationId xmlns:a16="http://schemas.microsoft.com/office/drawing/2014/main" id="{57147BC2-4222-DACD-51D9-F1018A7E41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393" y="1825624"/>
            <a:ext cx="7747911" cy="4358199"/>
          </a:xfrm>
        </p:spPr>
      </p:pic>
    </p:spTree>
    <p:extLst>
      <p:ext uri="{BB962C8B-B14F-4D97-AF65-F5344CB8AC3E}">
        <p14:creationId xmlns:p14="http://schemas.microsoft.com/office/powerpoint/2010/main" val="277561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lika 17" descr="Slika na kojoj se prikazuje tekst, osoba, pod, zid&#10;&#10;Opis je automatski generiran">
            <a:extLst>
              <a:ext uri="{FF2B5EF4-FFF2-40B4-BE49-F238E27FC236}">
                <a16:creationId xmlns:a16="http://schemas.microsoft.com/office/drawing/2014/main" id="{60605354-66FE-466F-DB4A-260665FCC0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7" b="96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441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dirty="0"/>
              <a:t>Pozitivna psihologija</a:t>
            </a:r>
          </a:p>
        </p:txBody>
      </p:sp>
      <p:sp>
        <p:nvSpPr>
          <p:cNvPr id="14" name="Rezervirano mjesto za sadržaj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hr-HR" dirty="0"/>
              <a:t>Pozitivna psihologija je znanstvena grana koja proučava „što to čini život vrijednim življenja”.</a:t>
            </a:r>
          </a:p>
          <a:p>
            <a:pPr rtl="0"/>
            <a:r>
              <a:rPr lang="hr-HR" dirty="0"/>
              <a:t>Za razliku od pozitivnog mišljenja, </a:t>
            </a:r>
            <a:r>
              <a:rPr lang="hr-HR" dirty="0" err="1"/>
              <a:t>srećologije</a:t>
            </a:r>
            <a:r>
              <a:rPr lang="hr-HR" dirty="0"/>
              <a:t> ili samopomoći, pozitivna se psihologija oslanja na znanstvene metode za utvrđivanje čimbenika i uvjeta koji omogućuju pojedincima, grupama i institucijama optimalno funkcioniranje.</a:t>
            </a:r>
          </a:p>
        </p:txBody>
      </p:sp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dirty="0"/>
              <a:t>Pozitivna psihologija</a:t>
            </a:r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hr-HR" dirty="0"/>
              <a:t>Pozitivna psihologija je znanstvena grana koja se bavi čovjekovim „procvatom”.</a:t>
            </a:r>
          </a:p>
          <a:p>
            <a:pPr rtl="0"/>
            <a:r>
              <a:rPr lang="hr-HR" dirty="0"/>
              <a:t>Proučava snage i vrline potrebne za napredovanje pojedinaca, zajednica i organizacija.</a:t>
            </a:r>
          </a:p>
          <a:p>
            <a:pPr rtl="0"/>
            <a:r>
              <a:rPr lang="hr-HR" dirty="0"/>
              <a:t>Pozitivna psihologija vodi se načelom da svi ljudi žele živjeti ispunjen i sretan život</a:t>
            </a:r>
          </a:p>
          <a:p>
            <a:pPr rtl="0"/>
            <a:r>
              <a:rPr lang="hr-HR" dirty="0"/>
              <a:t>Grana je psihologije koja prihvaća meditaciju (</a:t>
            </a:r>
            <a:r>
              <a:rPr lang="hr-HR" dirty="0" err="1"/>
              <a:t>Mindfullness</a:t>
            </a:r>
            <a:r>
              <a:rPr lang="hr-HR" dirty="0"/>
              <a:t>) bez vjerskog </a:t>
            </a:r>
            <a:r>
              <a:rPr lang="hr-HR" dirty="0" err="1"/>
              <a:t>predzanka</a:t>
            </a:r>
            <a:r>
              <a:rPr lang="hr-H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6CEA8D41-B313-9B70-4AEC-95468024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</p:spPr>
        <p:txBody>
          <a:bodyPr anchor="b">
            <a:normAutofit/>
          </a:bodyPr>
          <a:lstStyle/>
          <a:p>
            <a:r>
              <a:rPr lang="hr-HR" dirty="0" err="1"/>
              <a:t>Maslowljeva</a:t>
            </a:r>
            <a:r>
              <a:rPr lang="hr-HR" dirty="0"/>
              <a:t> hijerarhija potreba</a:t>
            </a:r>
          </a:p>
        </p:txBody>
      </p:sp>
      <p:pic>
        <p:nvPicPr>
          <p:cNvPr id="8" name="Rezervirano mjesto sadržaja 7" descr="Slika na kojoj se prikazuje dijagram&#10;&#10;Opis je automatski generiran">
            <a:extLst>
              <a:ext uri="{FF2B5EF4-FFF2-40B4-BE49-F238E27FC236}">
                <a16:creationId xmlns:a16="http://schemas.microsoft.com/office/drawing/2014/main" id="{442E4785-4102-43EE-CCEF-91CEEE4749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82" y="1752600"/>
            <a:ext cx="6219264" cy="4229100"/>
          </a:xfrm>
          <a:noFill/>
        </p:spPr>
      </p:pic>
    </p:spTree>
    <p:extLst>
      <p:ext uri="{BB962C8B-B14F-4D97-AF65-F5344CB8AC3E}">
        <p14:creationId xmlns:p14="http://schemas.microsoft.com/office/powerpoint/2010/main" val="400572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D4342B3-0871-825C-09BE-2F422D6CE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Seligmanov</a:t>
            </a:r>
            <a:r>
              <a:rPr lang="hr-HR" dirty="0"/>
              <a:t> PERMA - model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319510B-2B48-4B14-AD2E-C001A2ACBE6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dirty="0" err="1"/>
              <a:t>Positive</a:t>
            </a:r>
            <a:r>
              <a:rPr lang="hr-HR" dirty="0"/>
              <a:t> </a:t>
            </a:r>
            <a:r>
              <a:rPr lang="hr-HR" dirty="0" err="1"/>
              <a:t>emotions</a:t>
            </a:r>
            <a:endParaRPr lang="hr-HR" dirty="0"/>
          </a:p>
          <a:p>
            <a:r>
              <a:rPr lang="hr-HR" dirty="0" err="1"/>
              <a:t>Engagement</a:t>
            </a:r>
            <a:endParaRPr lang="hr-HR" dirty="0"/>
          </a:p>
          <a:p>
            <a:r>
              <a:rPr lang="hr-HR" dirty="0" err="1"/>
              <a:t>Relationship</a:t>
            </a:r>
            <a:endParaRPr lang="hr-HR" dirty="0"/>
          </a:p>
          <a:p>
            <a:r>
              <a:rPr lang="hr-HR" dirty="0" err="1"/>
              <a:t>Meaning</a:t>
            </a:r>
            <a:endParaRPr lang="hr-HR" dirty="0"/>
          </a:p>
          <a:p>
            <a:r>
              <a:rPr lang="hr-HR" dirty="0" err="1"/>
              <a:t>Achivement</a:t>
            </a:r>
            <a:endParaRPr lang="hr-HR" dirty="0"/>
          </a:p>
        </p:txBody>
      </p:sp>
      <p:pic>
        <p:nvPicPr>
          <p:cNvPr id="6" name="Rezervirano mjesto sadržaja 5" descr="Slika na kojoj se prikazuje grafikon, tortni grafikon&#10;&#10;Opis je automatski generiran">
            <a:extLst>
              <a:ext uri="{FF2B5EF4-FFF2-40B4-BE49-F238E27FC236}">
                <a16:creationId xmlns:a16="http://schemas.microsoft.com/office/drawing/2014/main" id="{97F973B8-603A-8140-106E-190DE009F8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114" y="1524000"/>
            <a:ext cx="4947242" cy="3262312"/>
          </a:xfrm>
        </p:spPr>
      </p:pic>
    </p:spTree>
    <p:extLst>
      <p:ext uri="{BB962C8B-B14F-4D97-AF65-F5344CB8AC3E}">
        <p14:creationId xmlns:p14="http://schemas.microsoft.com/office/powerpoint/2010/main" val="306087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65FCFD4-2975-47BC-39B2-1E16B46D5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Pozitivno obrazovanje</a:t>
            </a:r>
          </a:p>
        </p:txBody>
      </p:sp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id="{57A8D825-CDF5-3041-0038-CCF261FDA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Pozitivno obrazovanje je spoj pozitivne psihologije i najboljih načina podučavanja koji ohrabruju i podupiru pojedince, škole i zajednice da „cvjetaju”.</a:t>
            </a:r>
          </a:p>
          <a:p>
            <a:r>
              <a:rPr lang="hr-HR" dirty="0"/>
              <a:t>„Cvjetanje” se odnosi na kombinaciju dobrog osjećaja i činjenja dobra</a:t>
            </a:r>
          </a:p>
        </p:txBody>
      </p:sp>
    </p:spTree>
    <p:extLst>
      <p:ext uri="{BB962C8B-B14F-4D97-AF65-F5344CB8AC3E}">
        <p14:creationId xmlns:p14="http://schemas.microsoft.com/office/powerpoint/2010/main" val="274027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CAB8F57-8400-CE4B-DA61-AB2B19930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Pozitivno obrazovanje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801503A-418F-5CE7-F250-044D0E068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Elementi pozitivnih škola:</a:t>
            </a:r>
          </a:p>
          <a:p>
            <a:pPr lvl="1"/>
            <a:r>
              <a:rPr lang="hr-HR" dirty="0"/>
              <a:t>Pozitivne emocije: poštovanje, dostojanstvo, empatija, zahvalnost</a:t>
            </a:r>
          </a:p>
          <a:p>
            <a:pPr lvl="1"/>
            <a:r>
              <a:rPr lang="hr-HR" dirty="0"/>
              <a:t>Angažman: „</a:t>
            </a:r>
            <a:r>
              <a:rPr lang="hr-HR" dirty="0" err="1"/>
              <a:t>flow</a:t>
            </a:r>
            <a:r>
              <a:rPr lang="hr-HR" dirty="0"/>
              <a:t>”, fokus, koncentracija, uključenost, </a:t>
            </a:r>
          </a:p>
          <a:p>
            <a:pPr lvl="1"/>
            <a:r>
              <a:rPr lang="hr-HR" dirty="0"/>
              <a:t>Smisao: poznavanje svojih osobina (snaga) i dijeljenje istih sa zajednicom</a:t>
            </a:r>
          </a:p>
          <a:p>
            <a:pPr lvl="1"/>
            <a:r>
              <a:rPr lang="hr-HR" dirty="0"/>
              <a:t>Odnosi: osjećaj povezanosti, određene granice, učinkovita komunikacija i slušanje.</a:t>
            </a:r>
          </a:p>
        </p:txBody>
      </p:sp>
    </p:spTree>
    <p:extLst>
      <p:ext uri="{BB962C8B-B14F-4D97-AF65-F5344CB8AC3E}">
        <p14:creationId xmlns:p14="http://schemas.microsoft.com/office/powerpoint/2010/main" val="120489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0A81C01-9D5C-55C7-0432-2E09EE596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</p:spPr>
        <p:txBody>
          <a:bodyPr anchor="b">
            <a:normAutofit/>
          </a:bodyPr>
          <a:lstStyle/>
          <a:p>
            <a:r>
              <a:rPr lang="hr-HR" dirty="0"/>
              <a:t>Emocionalna inteligencija: domene i kompetencije</a:t>
            </a:r>
          </a:p>
        </p:txBody>
      </p:sp>
      <p:pic>
        <p:nvPicPr>
          <p:cNvPr id="5" name="Rezervirano mjesto sadržaja 4" descr="Slika na kojoj se prikazuje stol&#10;&#10;Opis je automatski generiran">
            <a:extLst>
              <a:ext uri="{FF2B5EF4-FFF2-40B4-BE49-F238E27FC236}">
                <a16:creationId xmlns:a16="http://schemas.microsoft.com/office/drawing/2014/main" id="{DDD90651-5DD7-C6BE-60BF-A6F6583F5A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06" y="1752600"/>
            <a:ext cx="7759815" cy="4229100"/>
          </a:xfrm>
          <a:noFill/>
        </p:spPr>
      </p:pic>
    </p:spTree>
    <p:extLst>
      <p:ext uri="{BB962C8B-B14F-4D97-AF65-F5344CB8AC3E}">
        <p14:creationId xmlns:p14="http://schemas.microsoft.com/office/powerpoint/2010/main" val="166544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Ilustracija s motivom prirode 16 x 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30_TF03431377_TF03431377" id="{D4ED4346-F4E3-40A8-BC6D-36BD32B5F881}" vid="{9ADDA41D-E435-49AB-88B3-62A3FD334FC0}"/>
    </a:ext>
  </a:extLst>
</a:theme>
</file>

<file path=ppt/theme/theme2.xml><?xml version="1.0" encoding="utf-8"?>
<a:theme xmlns:a="http://schemas.openxmlformats.org/drawingml/2006/main" name="Tema sustava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Prezentacija s motivom duge</Template>
  <TotalTime>212</TotalTime>
  <Words>314</Words>
  <Application>Microsoft Office PowerPoint</Application>
  <PresentationFormat>Široki zaslon</PresentationFormat>
  <Paragraphs>48</Paragraphs>
  <Slides>16</Slides>
  <Notes>4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19" baseType="lpstr">
      <vt:lpstr>Arial</vt:lpstr>
      <vt:lpstr>Segoe Print</vt:lpstr>
      <vt:lpstr>Ilustracija s motivom prirode 16 x 9</vt:lpstr>
      <vt:lpstr>Dizajnirajmo pozitivno: pozitivno razmišljnje, pozitivna komunikacija i pozitivni školski prostori</vt:lpstr>
      <vt:lpstr>PowerPoint prezentacija</vt:lpstr>
      <vt:lpstr>Pozitivna psihologija</vt:lpstr>
      <vt:lpstr>Pozitivna psihologija</vt:lpstr>
      <vt:lpstr>Maslowljeva hijerarhija potreba</vt:lpstr>
      <vt:lpstr>Seligmanov PERMA - model</vt:lpstr>
      <vt:lpstr>Pozitivno obrazovanje</vt:lpstr>
      <vt:lpstr>Pozitivno obrazovanje</vt:lpstr>
      <vt:lpstr>Emocionalna inteligencija: domene i kompetencije</vt:lpstr>
      <vt:lpstr>Kako njegovati emocionalnu pismenost</vt:lpstr>
      <vt:lpstr>4 osnovna stila komunikacije</vt:lpstr>
      <vt:lpstr>Što je potrebno za dobrobit?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Dizajnirajmo pozitivno: pozitivno razmišljnje, pozitivna komunikacija i pozitivni školski prostori</dc:title>
  <dc:creator>Katica Tot</dc:creator>
  <cp:lastModifiedBy>Katica Tot</cp:lastModifiedBy>
  <cp:revision>1</cp:revision>
  <dcterms:created xsi:type="dcterms:W3CDTF">2023-04-19T08:38:53Z</dcterms:created>
  <dcterms:modified xsi:type="dcterms:W3CDTF">2023-04-25T10:03:40Z</dcterms:modified>
</cp:coreProperties>
</file>