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65" r:id="rId6"/>
    <p:sldId id="257" r:id="rId7"/>
    <p:sldId id="258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  <a:srgbClr val="FF00FF"/>
    <a:srgbClr val="FF0066"/>
    <a:srgbClr val="FF9999"/>
    <a:srgbClr val="4C1C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46B6F-E984-49F4-B98A-7CB23A1238A3}" type="datetimeFigureOut">
              <a:rPr lang="hr-HR" smtClean="0"/>
              <a:pPr/>
              <a:t>20.12.2013.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23A46-BFD9-4049-865D-5CD76EBE124F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file:///C:\Users\dr\Desktop\Anthem_Greece.mp3" TargetMode="External"/><Relationship Id="rId1" Type="http://schemas.openxmlformats.org/officeDocument/2006/relationships/video" Target="file:///C:\Users\dr\Desktop\Greece-2.avi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1044624" y="2060848"/>
            <a:ext cx="7851648" cy="1828800"/>
          </a:xfrm>
          <a:prstGeom prst="heart">
            <a:avLst/>
          </a:prstGeo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Greece</a:t>
            </a:r>
            <a:endParaRPr lang="hr-H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Slika 5" descr="Greece-Santorini-Chur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260648"/>
            <a:ext cx="3337322" cy="19920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6" name="Picture 2" descr="C:\Users\dr\AppData\Local\Microsoft\Windows\Temporary Internet Files\Content.IE5\C222FOBB\MP90040079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01681">
            <a:off x="3203848" y="3789040"/>
            <a:ext cx="3096344" cy="2477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rgbClr val="FF0000">
                <a:alpha val="40000"/>
              </a:srgbClr>
            </a:glow>
            <a:reflection blurRad="12700" stA="38000" endPos="28000" dist="5000" dir="5400000" sy="-100000" algn="bl" rotWithShape="0"/>
          </a:effectLst>
        </p:spPr>
      </p:pic>
      <p:pic>
        <p:nvPicPr>
          <p:cNvPr id="9" name="Greece-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5580112" y="260648"/>
            <a:ext cx="2844000" cy="2068365"/>
          </a:xfrm>
          <a:prstGeom prst="rect">
            <a:avLst/>
          </a:prstGeom>
        </p:spPr>
      </p:pic>
      <p:pic>
        <p:nvPicPr>
          <p:cNvPr id="10" name="Anthem_Greec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323528" y="404664"/>
            <a:ext cx="72000" cy="72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87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75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audio>
              <p:cMediaNode numSld="999">
                <p:cTn id="3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orte" pitchFamily="66" charset="0"/>
              </a:rPr>
              <a:t>Greece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FF"/>
                </a:solidFill>
                <a:latin typeface="Segoe Print" pitchFamily="2" charset="0"/>
              </a:rPr>
              <a:t>Population for Greece is 11,319,048.Greece has </a:t>
            </a:r>
            <a:r>
              <a:rPr lang="hr-HR" b="1" dirty="0" smtClean="0">
                <a:solidFill>
                  <a:srgbClr val="FF00FF"/>
                </a:solidFill>
                <a:latin typeface="Segoe Print" pitchFamily="2" charset="0"/>
              </a:rPr>
              <a:t> 131,800km</a:t>
            </a:r>
            <a:r>
              <a:rPr lang="hr-HR" dirty="0" smtClean="0">
                <a:solidFill>
                  <a:srgbClr val="FF00FF"/>
                </a:solidFill>
                <a:latin typeface="Segoe Print" pitchFamily="2" charset="0"/>
              </a:rPr>
              <a:t>².</a:t>
            </a:r>
            <a:endParaRPr lang="hr-HR" dirty="0">
              <a:solidFill>
                <a:srgbClr val="FF00FF"/>
              </a:solidFill>
              <a:latin typeface="Segoe Print" pitchFamily="2" charset="0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80928"/>
            <a:ext cx="3168352" cy="2088232"/>
          </a:xfrm>
          <a:prstGeom prst="rect">
            <a:avLst/>
          </a:prstGeom>
          <a:effectLst>
            <a:softEdge rad="127000"/>
          </a:effectLst>
          <a:scene3d>
            <a:camera prst="orthographicFront"/>
            <a:lightRig rig="threePt" dir="t">
              <a:rot lat="0" lon="0" rev="5400000"/>
            </a:lightRig>
          </a:scene3d>
          <a:sp3d extrusionH="25400" contourW="44450">
            <a:bevelT w="19050" h="114300"/>
            <a:bevelB w="31750" h="101600"/>
          </a:sp3d>
        </p:spPr>
      </p:pic>
      <p:pic>
        <p:nvPicPr>
          <p:cNvPr id="5" name="Slika 4" descr="img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717032"/>
            <a:ext cx="3268569" cy="244827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6" name="Slika 5" descr="ur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645024"/>
            <a:ext cx="2980166" cy="223224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orte" pitchFamily="66" charset="0"/>
              </a:rPr>
              <a:t>Athens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FF"/>
                </a:solidFill>
                <a:latin typeface="Segoe Print" pitchFamily="2" charset="0"/>
              </a:rPr>
              <a:t>Athens is the capital city of Greece 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b="1" dirty="0" smtClean="0">
                <a:solidFill>
                  <a:srgbClr val="FF00FF"/>
                </a:solidFill>
                <a:latin typeface="Segoe Print" pitchFamily="2" charset="0"/>
              </a:rPr>
              <a:t>Area: 412</a:t>
            </a:r>
            <a:r>
              <a:rPr lang="hr-HR" dirty="0" smtClean="0">
                <a:solidFill>
                  <a:srgbClr val="FF00FF"/>
                </a:solidFill>
                <a:latin typeface="Segoe Print" pitchFamily="2" charset="0"/>
              </a:rPr>
              <a:t> km²</a:t>
            </a:r>
          </a:p>
          <a:p>
            <a:r>
              <a:rPr lang="hr-HR" b="1" dirty="0" smtClean="0">
                <a:solidFill>
                  <a:srgbClr val="FF00FF"/>
                </a:solidFill>
                <a:latin typeface="Segoe Print" pitchFamily="2" charset="0"/>
              </a:rPr>
              <a:t>Population: 789,166(2001)</a:t>
            </a:r>
            <a:endParaRPr lang="hr-HR" dirty="0">
              <a:solidFill>
                <a:srgbClr val="FF00FF"/>
              </a:solidFill>
              <a:latin typeface="Segoe Print" pitchFamily="2" charset="0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45086">
            <a:off x="971600" y="2492896"/>
            <a:ext cx="2836540" cy="21164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Slika 4" descr="img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80081">
            <a:off x="4827789" y="2864163"/>
            <a:ext cx="3485045" cy="2319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orte" pitchFamily="66" charset="0"/>
              </a:rPr>
              <a:t>Parthenon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  <a:latin typeface="Tekton Pro" pitchFamily="34" charset="-18"/>
              </a:rPr>
              <a:t>The Parthenon is a temple on the Athenian Acropolis</a:t>
            </a:r>
            <a:r>
              <a:rPr lang="hr-HR" dirty="0" smtClean="0">
                <a:solidFill>
                  <a:srgbClr val="FF0066"/>
                </a:solidFill>
                <a:latin typeface="Tekton Pro" pitchFamily="34" charset="-18"/>
              </a:rPr>
              <a:t>.It is 14 m high .Parthenon is 3000 years old and it is the oldest building in Greece.</a:t>
            </a:r>
            <a:endParaRPr lang="hr-HR" dirty="0">
              <a:solidFill>
                <a:srgbClr val="FF0066"/>
              </a:solidFill>
              <a:latin typeface="Tekton Pro" pitchFamily="34" charset="-18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82638">
            <a:off x="883001" y="3429000"/>
            <a:ext cx="3761007" cy="23285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 descr="img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63357">
            <a:off x="4970101" y="3293213"/>
            <a:ext cx="3364704" cy="252028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orte" pitchFamily="66" charset="0"/>
              </a:rPr>
              <a:t>Olympics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first Olympics games were in Greece on Summer 1896.</a:t>
            </a:r>
          </a:p>
          <a:p>
            <a:endParaRPr lang="hr-H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Slika 3" descr="220px-1896_Olympic_opening_ceremony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 rot="331134">
            <a:off x="827584" y="3501008"/>
            <a:ext cx="2794000" cy="2184400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5" name="Slika 4" descr="300px-Panathinaiko_Stadium_panora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88868">
            <a:off x="4311968" y="3184810"/>
            <a:ext cx="4472609" cy="194421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orte" pitchFamily="66" charset="0"/>
              </a:rPr>
              <a:t> Longest River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longest river in Greece is Aliakmon.It is 320 km long.</a:t>
            </a:r>
            <a:endParaRPr lang="hr-HR" sz="2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img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58890">
            <a:off x="4600612" y="2699734"/>
            <a:ext cx="3754818" cy="2498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Slika 4" descr="Aliakmon_satell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62187">
            <a:off x="395536" y="3645024"/>
            <a:ext cx="4191000" cy="17811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hr-HR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Forte" pitchFamily="66" charset="0"/>
              </a:rPr>
              <a:t>Highest Mountain</a:t>
            </a:r>
            <a:endParaRPr lang="hr-HR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4C1C8C"/>
                </a:solidFill>
                <a:latin typeface="Arial" pitchFamily="34" charset="0"/>
                <a:cs typeface="Arial" pitchFamily="34" charset="0"/>
              </a:rPr>
              <a:t>The highest mountain in Greece is Mount Olympus.It is 2,917 m high.</a:t>
            </a:r>
            <a:endParaRPr lang="hr-HR" sz="2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Mount_Olymp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52671">
            <a:off x="623526" y="3374743"/>
            <a:ext cx="3775968" cy="265025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softEdge rad="31750"/>
          </a:effectLst>
        </p:spPr>
      </p:pic>
      <p:pic>
        <p:nvPicPr>
          <p:cNvPr id="5" name="Slika 4" descr="ur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256">
            <a:off x="5428338" y="3313050"/>
            <a:ext cx="3389230" cy="223492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buNone/>
            </a:pPr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Made by:Ena Domazet</a:t>
            </a:r>
          </a:p>
          <a:p>
            <a:pPr algn="ctr">
              <a:buNone/>
            </a:pPr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7th Grade</a:t>
            </a:r>
            <a:endParaRPr lang="hr-HR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Srce 3"/>
          <p:cNvSpPr/>
          <p:nvPr/>
        </p:nvSpPr>
        <p:spPr>
          <a:xfrm rot="935485">
            <a:off x="3887004" y="4272402"/>
            <a:ext cx="1679688" cy="1652265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3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96</Words>
  <Application>Microsoft Office PowerPoint</Application>
  <PresentationFormat>On-screen Show (4:3)</PresentationFormat>
  <Paragraphs>22</Paragraphs>
  <Slides>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Tijek</vt:lpstr>
      <vt:lpstr>Greece</vt:lpstr>
      <vt:lpstr>Greece</vt:lpstr>
      <vt:lpstr>Athens</vt:lpstr>
      <vt:lpstr>Parthenon</vt:lpstr>
      <vt:lpstr>Olympics</vt:lpstr>
      <vt:lpstr> Longest River</vt:lpstr>
      <vt:lpstr>Highest Mountain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Greece</dc:title>
  <dc:creator>dr</dc:creator>
  <cp:lastModifiedBy>DARKO</cp:lastModifiedBy>
  <cp:revision>19</cp:revision>
  <dcterms:created xsi:type="dcterms:W3CDTF">2013-11-19T15:52:08Z</dcterms:created>
  <dcterms:modified xsi:type="dcterms:W3CDTF">2013-12-20T09:08:17Z</dcterms:modified>
</cp:coreProperties>
</file>