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98" autoAdjust="0"/>
  </p:normalViewPr>
  <p:slideViewPr>
    <p:cSldViewPr snapToGrid="0">
      <p:cViewPr varScale="1">
        <p:scale>
          <a:sx n="68" d="100"/>
          <a:sy n="68" d="100"/>
        </p:scale>
        <p:origin x="80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4364-F5B1-410E-831A-6FAA76574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1BD3-2668-429F-AEA4-238D15EF5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5444D-2C69-40CC-9FBE-D5621F6BC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22FC-6191-446D-86AF-2636758FC909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EC275-D235-439A-BFBB-57C1ED6F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C32A6-7291-483D-9D2D-73B105EA0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9CCE-80E6-45DF-945C-0C763037C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7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A4F46-A67B-4DB9-959D-5F1800E91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8A471F-6FD9-4427-BE6F-B125F5BE4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AC96C-1A47-43A9-BEEA-E389DB74E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22FC-6191-446D-86AF-2636758FC909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5403A-4D30-4BB2-825B-15F7A25E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8EC00-8008-47DB-8579-8F7270B44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9CCE-80E6-45DF-945C-0C763037C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62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9D6305-07BA-4AFE-8242-5D4E55D52B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1260F-2197-4EB5-81EA-9933B3EB2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EF746-AA62-4CCF-A0C0-BF6BCC958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22FC-6191-446D-86AF-2636758FC909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44B6E-CF2D-4B0B-A9D6-DD59AE4E8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69689-E434-4938-B44E-7C3865896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9CCE-80E6-45DF-945C-0C763037C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8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95538-7578-44D4-BB11-46AF4FDD6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FCBA3-3FE7-4108-8E5D-D7A7D366A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48145-7E04-4687-9A77-23AE6D34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22FC-6191-446D-86AF-2636758FC909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E13B8-F379-4B5B-9FF3-0836E7D7B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9CC0E-2FBA-47FE-B7AC-64B8ED475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9CCE-80E6-45DF-945C-0C763037C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4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EA633-6C75-4282-9FA3-949D5CE18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FA59C-CA0B-4A69-9A41-C1ABA69FC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D93F2-0E4F-4A0A-91E3-06CC0976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22FC-6191-446D-86AF-2636758FC909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6C957-96AB-4A6F-A791-48254F940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2F2B5-7D5B-43DD-97A2-C2FABDA74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9CCE-80E6-45DF-945C-0C763037C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7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7BA64-45BF-404B-A593-0F38EB6A5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8299C-0AEE-443F-A9CC-E192D301A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A59E2-B7DC-4D0D-ADEA-FBD9C4CED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D7758-1D25-4DB9-947E-FC7315C59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22FC-6191-446D-86AF-2636758FC909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CF4A0-7A95-45F4-B835-A5C99B4C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C1DDF-ACD8-4213-9E1A-ACC89F6B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9CCE-80E6-45DF-945C-0C763037C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4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77E9A-138B-47B7-BD68-7858A941C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87699-2FBA-4924-B92C-D0AD1513B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06D88-073D-422D-9B41-03F05662D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7A92D1-2D8F-459C-B0FD-2746DBBF9D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E68FE4-2971-417C-BA39-411FFBEF1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90D4EA-937A-4C66-82EE-3E7F8F779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22FC-6191-446D-86AF-2636758FC909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88D149-BB53-4616-87D9-4478C2239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68AFF0-EEC8-46A1-8478-E6B5297C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9CCE-80E6-45DF-945C-0C763037C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70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73686-45B6-4422-A7FF-45826C79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0D626-F0B1-4999-AA73-1A4253D6B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22FC-6191-446D-86AF-2636758FC909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67B51C-4373-42B8-AC75-B7E9FE36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2C3E8-89B7-488C-A693-649DACB3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9CCE-80E6-45DF-945C-0C763037C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0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1F826D-0A61-4BAD-A6D9-48B9F350A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22FC-6191-446D-86AF-2636758FC909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D5DACD-93ED-4C23-B011-D985C0DF3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201BC-48C8-4672-B119-3B7674857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9CCE-80E6-45DF-945C-0C763037C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212F5-D3A4-400D-A565-6BF41A96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89DA7-5C0E-4FF9-9139-D7DF2D687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59AD6-263E-4D72-B358-FB02DB1E3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3D97E-C430-4BF4-82AB-01F2A9E86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22FC-6191-446D-86AF-2636758FC909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B5557-822C-4EB6-A745-97674F084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AC86C-9DD3-48BA-A392-97CA55A3F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9CCE-80E6-45DF-945C-0C763037C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9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56388-410A-4563-BC08-7675F733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5BBF8-FFA1-4DD7-BE71-0080D6033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A7D4CB-A190-419A-B4BA-2A1A8D24A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FD3B5-B72A-4E63-A06C-5DC7A09EA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22FC-6191-446D-86AF-2636758FC909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8AE4F-2013-41E0-98B9-B05555AC3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7AE25-3D26-4FCB-8540-1C213B5D7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9CCE-80E6-45DF-945C-0C763037C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53F763-1B93-4660-AA71-A9C23C5D7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4DA7A-F69E-4A73-AFE5-28819D825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49F06-1583-45AE-B098-2F70F4D95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E22FC-6191-446D-86AF-2636758FC909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753A-58F7-49E4-8534-4B24BD708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885EB-4F7B-47F5-9F6F-1B91BB93C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39CCE-80E6-45DF-945C-0C763037C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3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BEE92-A33C-487E-B831-1E9B3B7C9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9136" y="2405849"/>
            <a:ext cx="9144000" cy="110411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/>
              <a:t>Dan lastavica 19.ožujka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026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31705" y="-2531707"/>
            <a:ext cx="7128589" cy="12192000"/>
          </a:xfrm>
        </p:spPr>
      </p:pic>
      <p:pic>
        <p:nvPicPr>
          <p:cNvPr id="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30F22ED6-519E-44D4-9006-BB945CF6D4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40072" y="42331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4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4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0C2D09EB-13A2-42E3-99BE-B0AF5A876F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44814" y="9828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5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4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55CA1E68-5CC9-4D4E-94D8-BBECDADDD2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0210" y="14534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6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zervirano mjesto sadržaja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E4483C24-8CA7-4322-A3E9-83395CE233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99921" y="7254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8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86"/>
          </a:xfrm>
        </p:spPr>
      </p:pic>
      <p:pic>
        <p:nvPicPr>
          <p:cNvPr id="4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B5122335-6699-4628-AAF3-8697403F59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2278" y="13823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9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6DA2-A3F7-452F-A233-76221141F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556181"/>
            <a:ext cx="9269691" cy="318626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b="1" dirty="0"/>
              <a:t>Izradile</a:t>
            </a:r>
            <a:r>
              <a:rPr lang="hr-HR" dirty="0"/>
              <a:t>: učenice 4.a razreda PŠ </a:t>
            </a:r>
            <a:r>
              <a:rPr lang="hr-HR" dirty="0" err="1"/>
              <a:t>Crivac</a:t>
            </a:r>
            <a:br>
              <a:rPr lang="hr-HR" dirty="0"/>
            </a:br>
            <a:r>
              <a:rPr lang="hr-HR" dirty="0"/>
              <a:t>Učitelj: Dario Šperkov</a:t>
            </a:r>
            <a:br>
              <a:rPr lang="hr-HR" dirty="0"/>
            </a:br>
            <a:r>
              <a:rPr lang="hr-HR" dirty="0"/>
              <a:t>Šk.god.2020./2021.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F0BAC-F4F3-4288-AF17-61BA94A18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5757"/>
            <a:ext cx="9144000" cy="1791091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hr-HR" dirty="0"/>
          </a:p>
          <a:p>
            <a:pPr algn="l"/>
            <a:r>
              <a:rPr lang="hr-HR" dirty="0"/>
              <a:t>Marija Bučić, Lana Jurić  i Ana </a:t>
            </a:r>
            <a:r>
              <a:rPr lang="hr-HR" dirty="0" err="1"/>
              <a:t>Svalina</a:t>
            </a:r>
            <a:endParaRPr lang="hr-HR" dirty="0"/>
          </a:p>
          <a:p>
            <a:pPr algn="l"/>
            <a:r>
              <a:rPr lang="hr-HR" dirty="0"/>
              <a:t>Crteže izradila: Ana </a:t>
            </a:r>
            <a:r>
              <a:rPr lang="hr-HR" dirty="0" err="1"/>
              <a:t>Svalina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0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0E3AC2D1A9BD48916CB3C88C689AF9" ma:contentTypeVersion="0" ma:contentTypeDescription="Create a new document." ma:contentTypeScope="" ma:versionID="3ef0b9dd842cbe8dbe0b9d7494b8d4d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b8ede9336b0aa3c1554e05f7afd713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5E1945-1ED6-44F6-AE34-F3BA5BB7C5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444A3C-ACA2-4E58-B923-8804EA4AF5A1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E31FEA8-8CFF-4B08-B171-FC1D44717C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41</Words>
  <Application>Microsoft Office PowerPoint</Application>
  <PresentationFormat>Široki zaslon</PresentationFormat>
  <Paragraphs>5</Paragraphs>
  <Slides>7</Slides>
  <Notes>0</Notes>
  <HiddenSlides>0</HiddenSlides>
  <MMClips>5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Dan lastavica 19.ožujka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Izradile: učenice 4.a razreda PŠ Crivac Učitelj: Dario Šperkov Šk.god.2020./2021.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lastavica 19.ožujka</dc:title>
  <dc:creator>Marija Bučić</dc:creator>
  <cp:lastModifiedBy>Dario Šperkov</cp:lastModifiedBy>
  <cp:revision>26</cp:revision>
  <dcterms:created xsi:type="dcterms:W3CDTF">2021-03-06T10:49:46Z</dcterms:created>
  <dcterms:modified xsi:type="dcterms:W3CDTF">2021-03-18T13:11:59Z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0x010100ED0E3AC2D1A9BD48916CB3C88C689AF9</vt:lpwstr>
  </property>
</Properties>
</file>