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 descr="dan.PN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142908" y="4496025"/>
            <a:ext cx="2571768" cy="23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 descr="dan.PN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-142908" y="4496025"/>
            <a:ext cx="2571768" cy="2361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41B6-CE00-4109-87C9-C9A209592418}" type="datetimeFigureOut">
              <a:rPr lang="sr-Latn-CS" smtClean="0"/>
              <a:pPr/>
              <a:t>14.10.2015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6318-34C7-4083-B16A-3B86A64CCD5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1714488"/>
            <a:ext cx="9144000" cy="3143272"/>
          </a:xfrm>
        </p:spPr>
        <p:txBody>
          <a:bodyPr>
            <a:noAutofit/>
          </a:bodyPr>
          <a:lstStyle/>
          <a:p>
            <a:r>
              <a:rPr lang="hr-HR" sz="6000" dirty="0" smtClean="0">
                <a:latin typeface="Arial Black" pitchFamily="34" charset="0"/>
              </a:rPr>
              <a:t>MEĐUNARODNI DAN </a:t>
            </a:r>
            <a:r>
              <a:rPr lang="hr-HR" sz="6000" b="1" dirty="0" smtClean="0">
                <a:latin typeface="Arial Black" pitchFamily="34" charset="0"/>
              </a:rPr>
              <a:t>BIJELOGA ŠTAPA</a:t>
            </a:r>
            <a:endParaRPr lang="hr-HR" sz="6000" b="1" dirty="0">
              <a:latin typeface="Arial Black" pitchFamily="34" charset="0"/>
            </a:endParaRPr>
          </a:p>
        </p:txBody>
      </p:sp>
      <p:pic>
        <p:nvPicPr>
          <p:cNvPr id="6" name="Slika 5" descr="dan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85720" y="214290"/>
            <a:ext cx="2149805" cy="2357430"/>
          </a:xfrm>
          <a:prstGeom prst="rect">
            <a:avLst/>
          </a:prstGeom>
        </p:spPr>
      </p:pic>
      <p:pic>
        <p:nvPicPr>
          <p:cNvPr id="7" name="Slika 6" descr="dan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6446" y="4214818"/>
            <a:ext cx="2357454" cy="23319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00648E-6 L -0.63003 3.00648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78 0.01341 L 0.70556 0.01341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28662" y="428604"/>
            <a:ext cx="8001056" cy="5697559"/>
          </a:xfrm>
        </p:spPr>
        <p:txBody>
          <a:bodyPr/>
          <a:lstStyle/>
          <a:p>
            <a:r>
              <a:rPr lang="hr-HR" dirty="0" smtClean="0">
                <a:latin typeface="+mj-lt"/>
              </a:rPr>
              <a:t>U većini zemalja svijeta, </a:t>
            </a:r>
            <a:r>
              <a:rPr lang="hr-HR" b="1" dirty="0" smtClean="0">
                <a:latin typeface="+mj-lt"/>
              </a:rPr>
              <a:t>15. listopada </a:t>
            </a:r>
            <a:r>
              <a:rPr lang="hr-HR" dirty="0" smtClean="0">
                <a:latin typeface="+mj-lt"/>
              </a:rPr>
              <a:t>se obilježava  </a:t>
            </a:r>
            <a:r>
              <a:rPr lang="hr-HR" b="1" dirty="0" smtClean="0">
                <a:latin typeface="+mj-lt"/>
              </a:rPr>
              <a:t>Danom slijepih</a:t>
            </a:r>
            <a:r>
              <a:rPr lang="hr-HR" dirty="0" smtClean="0">
                <a:latin typeface="+mj-lt"/>
              </a:rPr>
              <a:t>.</a:t>
            </a:r>
          </a:p>
          <a:p>
            <a:r>
              <a:rPr lang="hr-HR" dirty="0" smtClean="0">
                <a:latin typeface="+mj-lt"/>
              </a:rPr>
              <a:t>Službeni naziv toga dana je “</a:t>
            </a:r>
            <a:r>
              <a:rPr lang="hr-HR" b="1" dirty="0" smtClean="0">
                <a:latin typeface="+mj-lt"/>
              </a:rPr>
              <a:t>Dan bijelog štapa</a:t>
            </a:r>
            <a:r>
              <a:rPr lang="hr-HR" dirty="0" smtClean="0">
                <a:latin typeface="+mj-lt"/>
              </a:rPr>
              <a:t>”.</a:t>
            </a:r>
          </a:p>
          <a:p>
            <a:r>
              <a:rPr lang="hr-HR" dirty="0" smtClean="0">
                <a:latin typeface="+mj-lt"/>
              </a:rPr>
              <a:t>Bijeli štap je najjednostavnije pomagalo koje slijepima omogućava samostalno kretanje.</a:t>
            </a:r>
          </a:p>
          <a:p>
            <a:r>
              <a:rPr lang="hr-HR" dirty="0" smtClean="0">
                <a:latin typeface="+mj-lt"/>
              </a:rPr>
              <a:t>Štap svojom bijelom bojom </a:t>
            </a:r>
            <a:r>
              <a:rPr lang="hr-HR" b="1" dirty="0" smtClean="0">
                <a:latin typeface="+mj-lt"/>
              </a:rPr>
              <a:t>upozorava</a:t>
            </a:r>
            <a:r>
              <a:rPr lang="hr-HR" dirty="0" smtClean="0">
                <a:latin typeface="+mj-lt"/>
              </a:rPr>
              <a:t> sudionike u prometu na slijepu osobu koja može imati poteškoće u snalaženju u prostoru i kojoj treba pomoć</a:t>
            </a:r>
            <a:endParaRPr lang="hr-H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42976" y="714356"/>
            <a:ext cx="7286676" cy="5214974"/>
          </a:xfrm>
        </p:spPr>
        <p:txBody>
          <a:bodyPr>
            <a:normAutofit/>
          </a:bodyPr>
          <a:lstStyle/>
          <a:p>
            <a:r>
              <a:rPr lang="hr-HR" dirty="0" smtClean="0"/>
              <a:t>Ove godine je ovaj dan posvećen potrebama </a:t>
            </a:r>
            <a:r>
              <a:rPr lang="hr-HR" b="1" dirty="0" smtClean="0"/>
              <a:t>slijepih učenika i studenata</a:t>
            </a:r>
            <a:r>
              <a:rPr lang="hr-HR" dirty="0" smtClean="0"/>
              <a:t>.</a:t>
            </a:r>
          </a:p>
          <a:p>
            <a:r>
              <a:rPr lang="hr-HR" dirty="0" smtClean="0"/>
              <a:t>Slijepim učenicima i studentima potrebni su </a:t>
            </a:r>
            <a:r>
              <a:rPr lang="hr-HR" b="1" dirty="0" smtClean="0"/>
              <a:t>posebni udžbenici </a:t>
            </a:r>
            <a:r>
              <a:rPr lang="hr-HR" dirty="0" smtClean="0"/>
              <a:t>pisani na pismu za slijepe. </a:t>
            </a:r>
          </a:p>
          <a:p>
            <a:r>
              <a:rPr lang="hr-HR" dirty="0" smtClean="0"/>
              <a:t>S toga je svaki prilog, pa i onaj najmanji, dobrodošao i bit će koristan u nabavi udžbenika i pomagala za slijepe učenike i studente.</a:t>
            </a:r>
            <a:endParaRPr lang="hr-HR" dirty="0"/>
          </a:p>
        </p:txBody>
      </p:sp>
      <p:pic>
        <p:nvPicPr>
          <p:cNvPr id="4" name="Slika 3" descr="dan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75856" y="0"/>
            <a:ext cx="1168144" cy="11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664818_396571080412758_2016964906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008529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142976" y="660375"/>
            <a:ext cx="7286676" cy="6197625"/>
          </a:xfrm>
        </p:spPr>
        <p:txBody>
          <a:bodyPr/>
          <a:lstStyle/>
          <a:p>
            <a:r>
              <a:rPr lang="hr-HR" dirty="0" smtClean="0"/>
              <a:t>Dan 15. listopada je početak projekta </a:t>
            </a:r>
            <a:r>
              <a:rPr lang="hr-HR" b="1" dirty="0" smtClean="0"/>
              <a:t>Godina svjetlosti</a:t>
            </a:r>
            <a:r>
              <a:rPr lang="hr-HR" dirty="0" smtClean="0"/>
              <a:t>.</a:t>
            </a:r>
          </a:p>
          <a:p>
            <a:r>
              <a:rPr lang="hr-HR" b="1" dirty="0" smtClean="0"/>
              <a:t>Svjetlost</a:t>
            </a:r>
            <a:r>
              <a:rPr lang="hr-HR" dirty="0" smtClean="0"/>
              <a:t> je elektromagnetsko zračenje koje je vidljivo zdravom ljudskom oku.</a:t>
            </a:r>
          </a:p>
          <a:p>
            <a:r>
              <a:rPr lang="hr-HR" dirty="0" smtClean="0"/>
              <a:t>Svjetlošću smatramo signale koje oko zapaža ili na njih reagira .</a:t>
            </a:r>
          </a:p>
          <a:p>
            <a:r>
              <a:rPr lang="hr-HR" dirty="0" smtClean="0"/>
              <a:t>Svako tijelo koje vidimo je izvor svjetlosti ili reflektira svjetlost koja dolazi do našeg oka.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bbb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1536" y="4572008"/>
            <a:ext cx="2743200" cy="2285992"/>
          </a:xfrm>
          <a:prstGeom prst="rect">
            <a:avLst/>
          </a:prstGeom>
        </p:spPr>
      </p:pic>
      <p:sp>
        <p:nvSpPr>
          <p:cNvPr id="8" name="Pravokutnik 7"/>
          <p:cNvSpPr/>
          <p:nvPr/>
        </p:nvSpPr>
        <p:spPr>
          <a:xfrm>
            <a:off x="142844" y="4071942"/>
            <a:ext cx="8858312" cy="2000264"/>
          </a:xfrm>
          <a:prstGeom prst="rect">
            <a:avLst/>
          </a:prstGeom>
          <a:solidFill>
            <a:srgbClr val="FFFF66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500034" y="571480"/>
            <a:ext cx="84010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4400" b="1" dirty="0" smtClean="0">
                <a:latin typeface="Brush Script MT" pitchFamily="66" charset="0"/>
              </a:rPr>
              <a:t>“Jedno jedino svijetlo koje gori, više je i vrjednije nego sve tama ovoga svijeta.”</a:t>
            </a:r>
            <a:endParaRPr lang="hr-HR" sz="4400" dirty="0" smtClean="0">
              <a:latin typeface="Brush Script MT" pitchFamily="66" charset="0"/>
            </a:endParaRPr>
          </a:p>
          <a:p>
            <a:pPr>
              <a:buNone/>
            </a:pPr>
            <a:r>
              <a:rPr lang="hr-HR" sz="4400" b="1" dirty="0" smtClean="0">
                <a:latin typeface="Brush Script MT" pitchFamily="66" charset="0"/>
              </a:rPr>
              <a:t>“Svijetlost je jedna, ali svjetiljki je mnogo”</a:t>
            </a:r>
            <a:endParaRPr lang="hr-HR" sz="4400" b="1" dirty="0">
              <a:latin typeface="Brush Script MT" pitchFamily="66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214282" y="4286256"/>
            <a:ext cx="8715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dirty="0" smtClean="0">
                <a:latin typeface="Arial Rounded MT Bold" pitchFamily="34" charset="0"/>
              </a:rPr>
              <a:t>UPALITE I VI SVOJU SVJETILJKU DO 13. PROSINCA, KADA ĆEMO ZAJEDNO NASTAVITI PRIČU O SVJETLOSTI</a:t>
            </a:r>
            <a:r>
              <a:rPr lang="hr-HR" sz="3200" dirty="0">
                <a:latin typeface="Arial Rounded MT Bold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build="p"/>
      <p:bldP spid="6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207</Words>
  <Application>Microsoft Office PowerPoint</Application>
  <PresentationFormat>Prikaz na zaslonu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tema</vt:lpstr>
      <vt:lpstr>MEĐUNARODNI DAN BIJELOGA ŠTAPA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BIJELOGA ŠTAPA</dc:title>
  <dc:creator>Samsung</dc:creator>
  <cp:lastModifiedBy>Samsung</cp:lastModifiedBy>
  <cp:revision>2</cp:revision>
  <dcterms:created xsi:type="dcterms:W3CDTF">2015-10-14T16:46:40Z</dcterms:created>
  <dcterms:modified xsi:type="dcterms:W3CDTF">2015-10-14T18:20:30Z</dcterms:modified>
</cp:coreProperties>
</file>