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3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C0AA-3BD1-4851-BE38-CB200360A659}" type="datetimeFigureOut">
              <a:rPr lang="sr-Latn-CS" smtClean="0"/>
              <a:pPr/>
              <a:t>13.9.2016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1EF4-9C75-4825-9A60-31B5737FBEC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b="1" dirty="0" smtClean="0"/>
              <a:t>DOBRO DOŠLI !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hr-HR" b="1" dirty="0" smtClean="0">
              <a:solidFill>
                <a:schemeClr val="tx1"/>
              </a:solidFill>
            </a:endParaRPr>
          </a:p>
          <a:p>
            <a:r>
              <a:rPr lang="hr-HR" b="1" dirty="0" smtClean="0">
                <a:solidFill>
                  <a:schemeClr val="tx1"/>
                </a:solidFill>
              </a:rPr>
              <a:t>GLOBALNO ČITANJE RIJEČI</a:t>
            </a:r>
            <a:endParaRPr lang="hr-H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000" dirty="0" smtClean="0"/>
              <a:t>UČENICA</a:t>
            </a:r>
            <a:endParaRPr lang="hr-HR" sz="4000" dirty="0"/>
          </a:p>
        </p:txBody>
      </p:sp>
      <p:pic>
        <p:nvPicPr>
          <p:cNvPr id="4" name="Rezervirano mjesto sadržaja 3" descr="D:\desktop\učenik i učenica 2 (1).pn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7290" y="2714620"/>
            <a:ext cx="1928826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000" dirty="0" smtClean="0"/>
              <a:t>UČENIK</a:t>
            </a:r>
            <a:endParaRPr lang="hr-HR" sz="4000" dirty="0"/>
          </a:p>
        </p:txBody>
      </p:sp>
      <p:pic>
        <p:nvPicPr>
          <p:cNvPr id="11" name="Rezervirano mjesto sadržaja 3" descr="D:\desktop\učenik i učenica 2.pn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571744"/>
            <a:ext cx="1813893" cy="2333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000" dirty="0" smtClean="0"/>
              <a:t>ŠKOLA</a:t>
            </a:r>
            <a:endParaRPr lang="hr-HR" sz="40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r-HR" sz="4000" dirty="0" smtClean="0"/>
              <a:t>UČENICI</a:t>
            </a:r>
            <a:endParaRPr lang="hr-HR" sz="4000" dirty="0"/>
          </a:p>
        </p:txBody>
      </p:sp>
      <p:pic>
        <p:nvPicPr>
          <p:cNvPr id="7" name="Rezervirano mjesto sadržaja 6" descr="D:\desktop\skola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2548756" cy="2507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Rezervirano mjesto sadržaja 7" descr="D:\desktop\kutak_za_ucenike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143248"/>
            <a:ext cx="2289170" cy="2165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:\desktop\učenik i učenica 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643182"/>
            <a:ext cx="868722" cy="1508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ravokutnik 4"/>
          <p:cNvSpPr/>
          <p:nvPr/>
        </p:nvSpPr>
        <p:spPr>
          <a:xfrm>
            <a:off x="2928926" y="2928934"/>
            <a:ext cx="857256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r-HR" sz="7200" b="1" dirty="0"/>
              <a:t>I</a:t>
            </a:r>
            <a:endParaRPr lang="hr-HR" sz="7200" dirty="0"/>
          </a:p>
        </p:txBody>
      </p:sp>
      <p:pic>
        <p:nvPicPr>
          <p:cNvPr id="6" name="Slika 5" descr="D:\desktop\učenik i učenica 2 (1)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8620" y="2637266"/>
            <a:ext cx="746760" cy="1583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:\desktop\clip-art-for-teacher-clipart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28868"/>
            <a:ext cx="1928826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D:\desktop\kutak_za_ucenik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714620"/>
            <a:ext cx="2144082" cy="2061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Pravokutnik 5"/>
          <p:cNvSpPr/>
          <p:nvPr/>
        </p:nvSpPr>
        <p:spPr>
          <a:xfrm>
            <a:off x="3357554" y="3286124"/>
            <a:ext cx="1143008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r-HR" sz="6000" b="1" dirty="0"/>
              <a:t>I </a:t>
            </a:r>
            <a:endParaRPr lang="hr-H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:\desktop\učenik i učenica 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1500198" cy="2447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ravokutnik 4"/>
          <p:cNvSpPr/>
          <p:nvPr/>
        </p:nvSpPr>
        <p:spPr>
          <a:xfrm>
            <a:off x="3786182" y="3244334"/>
            <a:ext cx="1071570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r-HR" sz="6000" b="1" dirty="0"/>
              <a:t>I </a:t>
            </a:r>
            <a:endParaRPr lang="hr-HR" sz="6000" dirty="0"/>
          </a:p>
        </p:txBody>
      </p:sp>
      <p:pic>
        <p:nvPicPr>
          <p:cNvPr id="6" name="Slika 5" descr="D:\desktop\skol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643182"/>
            <a:ext cx="1916434" cy="2130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:\desktop\ba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143248"/>
            <a:ext cx="178595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ravokutnik 4"/>
          <p:cNvSpPr/>
          <p:nvPr/>
        </p:nvSpPr>
        <p:spPr>
          <a:xfrm rot="10800000" flipV="1">
            <a:off x="4000496" y="3290501"/>
            <a:ext cx="931544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r-HR" sz="6000" b="1" dirty="0"/>
              <a:t>I </a:t>
            </a:r>
            <a:endParaRPr lang="hr-HR" sz="6000" dirty="0"/>
          </a:p>
        </p:txBody>
      </p:sp>
      <p:pic>
        <p:nvPicPr>
          <p:cNvPr id="6" name="Slika 5" descr="D:\desktop\Category - Books - book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429000"/>
            <a:ext cx="2428892" cy="1592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:\desktop\učenik i učenica 2 (1)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643182"/>
            <a:ext cx="1500198" cy="2276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ravokutnik 4"/>
          <p:cNvSpPr/>
          <p:nvPr/>
        </p:nvSpPr>
        <p:spPr>
          <a:xfrm>
            <a:off x="3929058" y="3244334"/>
            <a:ext cx="858966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r-HR" sz="6000" b="1" dirty="0"/>
              <a:t>I </a:t>
            </a:r>
            <a:endParaRPr lang="hr-HR" sz="6000" dirty="0"/>
          </a:p>
        </p:txBody>
      </p:sp>
      <p:pic>
        <p:nvPicPr>
          <p:cNvPr id="6" name="Slika 5" descr="D:\desktop\skol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786058"/>
            <a:ext cx="1928826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ova-za-sovu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857364"/>
            <a:ext cx="4444761" cy="4099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29256" y="3500438"/>
            <a:ext cx="3500462" cy="26257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b="1" dirty="0" smtClean="0"/>
              <a:t>Izradio: Učitelj Dario Šperkov</a:t>
            </a:r>
          </a:p>
          <a:p>
            <a:pPr>
              <a:buNone/>
            </a:pPr>
            <a:r>
              <a:rPr lang="hr-HR" b="1" dirty="0"/>
              <a:t>	</a:t>
            </a:r>
            <a:r>
              <a:rPr lang="hr-HR" b="1" dirty="0" smtClean="0"/>
              <a:t>OŠ braće Radića, Bračević</a:t>
            </a:r>
          </a:p>
          <a:p>
            <a:pPr>
              <a:buNone/>
            </a:pPr>
            <a:r>
              <a:rPr lang="hr-HR" b="1" dirty="0"/>
              <a:t>	</a:t>
            </a:r>
            <a:r>
              <a:rPr lang="hr-HR" b="1" dirty="0" smtClean="0"/>
              <a:t>Šk. god. 2016./ 2017.</a:t>
            </a:r>
          </a:p>
          <a:p>
            <a:pPr>
              <a:buNone/>
            </a:pPr>
            <a:r>
              <a:rPr lang="hr-HR" b="1" dirty="0"/>
              <a:t>	</a:t>
            </a:r>
            <a:r>
              <a:rPr lang="hr-HR" b="1" dirty="0" smtClean="0"/>
              <a:t>PŠ Crivac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Prikaz na zaslonu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DOBRO DOŠLI !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Dado</dc:creator>
  <cp:lastModifiedBy>Dado</cp:lastModifiedBy>
  <cp:revision>9</cp:revision>
  <dcterms:created xsi:type="dcterms:W3CDTF">2016-09-08T15:53:32Z</dcterms:created>
  <dcterms:modified xsi:type="dcterms:W3CDTF">2016-09-13T17:49:53Z</dcterms:modified>
</cp:coreProperties>
</file>