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3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07511-691C-49F0-B56C-90C0A8AA8C24}" type="datetimeFigureOut">
              <a:rPr lang="sr-Latn-CS" smtClean="0"/>
              <a:pPr/>
              <a:t>13.9.2016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30E67-681D-4AFF-AB8C-4759C10B0DD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71291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EA9-2A90-4DED-AED8-F8A51076ACFB}" type="datetimeFigureOut">
              <a:rPr lang="sr-Latn-CS" smtClean="0"/>
              <a:pPr/>
              <a:t>13.9.2016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8AB-F5EA-4AF7-9153-8F5196BE2B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EA9-2A90-4DED-AED8-F8A51076ACFB}" type="datetimeFigureOut">
              <a:rPr lang="sr-Latn-CS" smtClean="0"/>
              <a:pPr/>
              <a:t>13.9.2016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8AB-F5EA-4AF7-9153-8F5196BE2B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EA9-2A90-4DED-AED8-F8A51076ACFB}" type="datetimeFigureOut">
              <a:rPr lang="sr-Latn-CS" smtClean="0"/>
              <a:pPr/>
              <a:t>13.9.2016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8AB-F5EA-4AF7-9153-8F5196BE2B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EA9-2A90-4DED-AED8-F8A51076ACFB}" type="datetimeFigureOut">
              <a:rPr lang="sr-Latn-CS" smtClean="0"/>
              <a:pPr/>
              <a:t>13.9.2016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8AB-F5EA-4AF7-9153-8F5196BE2B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EA9-2A90-4DED-AED8-F8A51076ACFB}" type="datetimeFigureOut">
              <a:rPr lang="sr-Latn-CS" smtClean="0"/>
              <a:pPr/>
              <a:t>13.9.2016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8AB-F5EA-4AF7-9153-8F5196BE2B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EA9-2A90-4DED-AED8-F8A51076ACFB}" type="datetimeFigureOut">
              <a:rPr lang="sr-Latn-CS" smtClean="0"/>
              <a:pPr/>
              <a:t>13.9.2016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8AB-F5EA-4AF7-9153-8F5196BE2B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EA9-2A90-4DED-AED8-F8A51076ACFB}" type="datetimeFigureOut">
              <a:rPr lang="sr-Latn-CS" smtClean="0"/>
              <a:pPr/>
              <a:t>13.9.2016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8AB-F5EA-4AF7-9153-8F5196BE2B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EA9-2A90-4DED-AED8-F8A51076ACFB}" type="datetimeFigureOut">
              <a:rPr lang="sr-Latn-CS" smtClean="0"/>
              <a:pPr/>
              <a:t>13.9.2016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8AB-F5EA-4AF7-9153-8F5196BE2B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EA9-2A90-4DED-AED8-F8A51076ACFB}" type="datetimeFigureOut">
              <a:rPr lang="sr-Latn-CS" smtClean="0"/>
              <a:pPr/>
              <a:t>13.9.2016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8AB-F5EA-4AF7-9153-8F5196BE2B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EA9-2A90-4DED-AED8-F8A51076ACFB}" type="datetimeFigureOut">
              <a:rPr lang="sr-Latn-CS" smtClean="0"/>
              <a:pPr/>
              <a:t>13.9.2016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8AB-F5EA-4AF7-9153-8F5196BE2B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CEA9-2A90-4DED-AED8-F8A51076ACFB}" type="datetimeFigureOut">
              <a:rPr lang="sr-Latn-CS" smtClean="0"/>
              <a:pPr/>
              <a:t>13.9.2016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F58AB-F5EA-4AF7-9153-8F5196BE2B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CEA9-2A90-4DED-AED8-F8A51076ACFB}" type="datetimeFigureOut">
              <a:rPr lang="sr-Latn-CS" smtClean="0"/>
              <a:pPr/>
              <a:t>13.9.2016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F58AB-F5EA-4AF7-9153-8F5196BE2BE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hr-H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ŠKOLA</a:t>
            </a:r>
            <a:endParaRPr lang="hr-HR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MI SE NALAZIMO NA OVOJ ADRESI</a:t>
            </a:r>
            <a:endParaRPr lang="hr-HR" dirty="0"/>
          </a:p>
        </p:txBody>
      </p:sp>
      <p:pic>
        <p:nvPicPr>
          <p:cNvPr id="4" name="Rezervirano mjesto sadržaja 3" descr="IMAG046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5892" y="1600200"/>
            <a:ext cx="445221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dirty="0" smtClean="0"/>
              <a:t>JEDNA OD PROSTORIJA NAŠE MALE ŠKOLE</a:t>
            </a:r>
            <a:endParaRPr lang="hr-HR" dirty="0"/>
          </a:p>
        </p:txBody>
      </p:sp>
      <p:pic>
        <p:nvPicPr>
          <p:cNvPr id="4" name="Rezervirano mjesto sadržaja 3" descr="zborn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2008981"/>
            <a:ext cx="8128000" cy="370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KNJIŽNICA </a:t>
            </a:r>
            <a:endParaRPr lang="hr-HR" dirty="0"/>
          </a:p>
        </p:txBody>
      </p:sp>
      <p:pic>
        <p:nvPicPr>
          <p:cNvPr id="4" name="Rezervirano mjesto sadržaja 3" descr="201109201031-1082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000240"/>
            <a:ext cx="7760314" cy="382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cute-hen-clipart-3-150x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714356"/>
            <a:ext cx="4357718" cy="4357718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3108" y="2071678"/>
            <a:ext cx="6543692" cy="164307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r-HR" b="1" dirty="0" smtClean="0"/>
              <a:t>Izradio: učitelj Dario Šperkov</a:t>
            </a:r>
          </a:p>
          <a:p>
            <a:pPr>
              <a:buNone/>
            </a:pPr>
            <a:r>
              <a:rPr lang="hr-HR" b="1" dirty="0" smtClean="0"/>
              <a:t>OŠ braće Radića, Bračević</a:t>
            </a:r>
          </a:p>
          <a:p>
            <a:pPr>
              <a:buNone/>
            </a:pPr>
            <a:r>
              <a:rPr lang="hr-HR" b="1" dirty="0" smtClean="0"/>
              <a:t>Šk. god. 2016./ 2017</a:t>
            </a:r>
          </a:p>
          <a:p>
            <a:pPr>
              <a:buNone/>
            </a:pPr>
            <a:r>
              <a:rPr lang="hr-HR" b="1" dirty="0" smtClean="0"/>
              <a:t>PŠ Crivac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moja-omiljena-boja-je-tamno-zele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786058"/>
            <a:ext cx="1014420" cy="10001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Pravokutnik 4"/>
          <p:cNvSpPr/>
          <p:nvPr/>
        </p:nvSpPr>
        <p:spPr>
          <a:xfrm>
            <a:off x="1357290" y="2967335"/>
            <a:ext cx="9857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r-H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endParaRPr lang="hr-HR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Slika 5" descr="crve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786058"/>
            <a:ext cx="1000132" cy="928694"/>
          </a:xfrm>
          <a:prstGeom prst="rect">
            <a:avLst/>
          </a:prstGeom>
        </p:spPr>
      </p:pic>
      <p:pic>
        <p:nvPicPr>
          <p:cNvPr id="8" name="Slika 7" descr="crve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2714620"/>
            <a:ext cx="1322624" cy="1052088"/>
          </a:xfrm>
          <a:prstGeom prst="rect">
            <a:avLst/>
          </a:prstGeom>
        </p:spPr>
      </p:pic>
      <p:pic>
        <p:nvPicPr>
          <p:cNvPr id="9" name="Slika 8" descr="crve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8" y="2621202"/>
            <a:ext cx="1428760" cy="1099047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2786050" y="2643182"/>
            <a:ext cx="1143008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</a:t>
            </a:r>
            <a:endParaRPr lang="hr-H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4214810" y="2928934"/>
            <a:ext cx="1143008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JE</a:t>
            </a:r>
            <a:endParaRPr lang="hr-H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5715008" y="2928934"/>
            <a:ext cx="1571635" cy="9233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IMA</a:t>
            </a:r>
            <a:endParaRPr lang="hr-H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clip-art-for-teacher-clipart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285992"/>
            <a:ext cx="2000264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avokutnik 4"/>
          <p:cNvSpPr/>
          <p:nvPr/>
        </p:nvSpPr>
        <p:spPr>
          <a:xfrm>
            <a:off x="2786050" y="3357562"/>
            <a:ext cx="92869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4000" b="1" dirty="0"/>
              <a:t>JE </a:t>
            </a:r>
            <a:endParaRPr lang="hr-HR" sz="4000" dirty="0"/>
          </a:p>
        </p:txBody>
      </p:sp>
      <p:sp>
        <p:nvSpPr>
          <p:cNvPr id="6" name="Pravokutnik 5"/>
          <p:cNvSpPr/>
          <p:nvPr/>
        </p:nvSpPr>
        <p:spPr>
          <a:xfrm>
            <a:off x="3929058" y="3357562"/>
            <a:ext cx="85725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4000" b="1" dirty="0" smtClean="0"/>
              <a:t>U</a:t>
            </a:r>
            <a:endParaRPr lang="hr-HR" sz="4000" b="1" dirty="0"/>
          </a:p>
        </p:txBody>
      </p:sp>
      <p:pic>
        <p:nvPicPr>
          <p:cNvPr id="7" name="Slika 6" descr="skola-dragica-bogetic-vi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428868"/>
            <a:ext cx="2915162" cy="2366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215338" y="3323985"/>
            <a:ext cx="714380" cy="830997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·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0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lut-clipart-schoolgir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714620"/>
            <a:ext cx="214314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avokutnik 4"/>
          <p:cNvSpPr/>
          <p:nvPr/>
        </p:nvSpPr>
        <p:spPr>
          <a:xfrm>
            <a:off x="2643174" y="4143380"/>
            <a:ext cx="785818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4000" b="1" dirty="0"/>
              <a:t>JE    </a:t>
            </a:r>
            <a:r>
              <a:rPr lang="hr-HR" sz="4000" b="1" dirty="0" smtClean="0"/>
              <a:t> </a:t>
            </a:r>
            <a:endParaRPr lang="hr-HR" sz="4000" b="1" dirty="0"/>
          </a:p>
        </p:txBody>
      </p:sp>
      <p:pic>
        <p:nvPicPr>
          <p:cNvPr id="6" name="Slika 5" descr="library2_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571744"/>
            <a:ext cx="2842955" cy="24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 flipV="1">
            <a:off x="8286776" y="4109779"/>
            <a:ext cx="642942" cy="830997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·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ravokutnik 1"/>
          <p:cNvSpPr/>
          <p:nvPr/>
        </p:nvSpPr>
        <p:spPr>
          <a:xfrm rot="10800000" flipH="1" flipV="1">
            <a:off x="3741538" y="4167443"/>
            <a:ext cx="830462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4000" b="1" dirty="0"/>
              <a:t>U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cook-clipart-cliparti1_cook-clip-art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2095794" cy="375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 rot="10800000" flipV="1">
            <a:off x="2714612" y="4772336"/>
            <a:ext cx="1500198" cy="830997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IMA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lika 6" descr="002017-KUHACA-DRVENA-25-CM-391x2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98542">
            <a:off x="3853147" y="3711592"/>
            <a:ext cx="2278713" cy="1133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>
            <a:off x="5357818" y="4714884"/>
            <a:ext cx="857256" cy="830997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Slika 8" descr="apron-clipart-APR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2928934"/>
            <a:ext cx="1766886" cy="2827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429652" y="4857760"/>
            <a:ext cx="500066" cy="830997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·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palilulski-majst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500306"/>
            <a:ext cx="28956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avokutnik 4"/>
          <p:cNvSpPr/>
          <p:nvPr/>
        </p:nvSpPr>
        <p:spPr>
          <a:xfrm>
            <a:off x="3428992" y="4721662"/>
            <a:ext cx="1462967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4000" b="1" dirty="0"/>
              <a:t>IMA </a:t>
            </a:r>
          </a:p>
        </p:txBody>
      </p:sp>
      <p:pic>
        <p:nvPicPr>
          <p:cNvPr id="6" name="Slika 5" descr="4e4f68168e6e6bd07920ef9ea9d644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28795">
            <a:off x="5157496" y="3181724"/>
            <a:ext cx="2664563" cy="158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 flipH="1">
            <a:off x="7429520" y="4655023"/>
            <a:ext cx="857256" cy="830997"/>
          </a:xfrm>
          <a:prstGeom prst="rect">
            <a:avLst/>
          </a:prstGeom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·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3693316"/>
            <a:ext cx="2195541" cy="171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avokutnik 4"/>
          <p:cNvSpPr/>
          <p:nvPr/>
        </p:nvSpPr>
        <p:spPr>
          <a:xfrm>
            <a:off x="2699792" y="4311182"/>
            <a:ext cx="864096" cy="7078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4000" b="1" dirty="0" smtClean="0"/>
              <a:t>JE </a:t>
            </a:r>
            <a:endParaRPr lang="hr-HR" sz="4000" b="1" dirty="0"/>
          </a:p>
        </p:txBody>
      </p:sp>
      <p:pic>
        <p:nvPicPr>
          <p:cNvPr id="6" name="Slika 5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757" y="3552165"/>
            <a:ext cx="2476763" cy="1855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ravokutnik 6"/>
          <p:cNvSpPr/>
          <p:nvPr/>
        </p:nvSpPr>
        <p:spPr>
          <a:xfrm rot="10800000" flipV="1">
            <a:off x="7572396" y="4857760"/>
            <a:ext cx="57150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4000" b="1" dirty="0"/>
              <a:t>·</a:t>
            </a:r>
            <a:endParaRPr lang="hr-HR" sz="4000" dirty="0"/>
          </a:p>
        </p:txBody>
      </p:sp>
      <p:sp>
        <p:nvSpPr>
          <p:cNvPr id="2" name="Pravokutnik 1"/>
          <p:cNvSpPr/>
          <p:nvPr/>
        </p:nvSpPr>
        <p:spPr>
          <a:xfrm>
            <a:off x="3929058" y="4286256"/>
            <a:ext cx="857256" cy="7328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4000" b="1" dirty="0"/>
              <a:t>U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Huhn-colour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214686"/>
            <a:ext cx="2659337" cy="257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avokutnik 4"/>
          <p:cNvSpPr/>
          <p:nvPr/>
        </p:nvSpPr>
        <p:spPr>
          <a:xfrm>
            <a:off x="3786182" y="4714884"/>
            <a:ext cx="1105777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sz="4000" b="1" dirty="0"/>
              <a:t>IMA </a:t>
            </a:r>
          </a:p>
        </p:txBody>
      </p:sp>
      <p:pic>
        <p:nvPicPr>
          <p:cNvPr id="6" name="Slika 5" descr="cute-hen-clipart-3-150x1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714752"/>
            <a:ext cx="1243019" cy="1243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cute-hen-clipart-3-150x1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3070256"/>
            <a:ext cx="957267" cy="1144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Slika 8" descr="cute-hen-clipart-3-150x1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4429132"/>
            <a:ext cx="957267" cy="95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ravokutnik 9"/>
          <p:cNvSpPr/>
          <p:nvPr/>
        </p:nvSpPr>
        <p:spPr>
          <a:xfrm flipH="1">
            <a:off x="8286776" y="4714884"/>
            <a:ext cx="500066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4000" b="1" dirty="0"/>
              <a:t>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NAZIV NAŠE ŠKOLE</a:t>
            </a:r>
            <a:endParaRPr lang="hr-HR" dirty="0"/>
          </a:p>
        </p:txBody>
      </p:sp>
      <p:pic>
        <p:nvPicPr>
          <p:cNvPr id="4" name="Rezervirano mjesto sadržaja 3" descr="IMAG04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5903" y="1600200"/>
            <a:ext cx="631219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56</Words>
  <Application>Microsoft Office PowerPoint</Application>
  <PresentationFormat>Prikaz na zaslonu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Office tema</vt:lpstr>
      <vt:lpstr>ŠKOLA</vt:lpstr>
      <vt:lpstr>Slajd 2</vt:lpstr>
      <vt:lpstr>Slajd 3</vt:lpstr>
      <vt:lpstr>Slajd 4</vt:lpstr>
      <vt:lpstr>Slajd 5</vt:lpstr>
      <vt:lpstr>Slajd 6</vt:lpstr>
      <vt:lpstr>Slajd 7</vt:lpstr>
      <vt:lpstr>Slajd 8</vt:lpstr>
      <vt:lpstr>NAZIV NAŠE ŠKOLE</vt:lpstr>
      <vt:lpstr>MI SE NALAZIMO NA OVOJ ADRESI</vt:lpstr>
      <vt:lpstr>JEDNA OD PROSTORIJA NAŠE MALE ŠKOLE</vt:lpstr>
      <vt:lpstr>KNJIŽNICA 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</dc:title>
  <dc:creator>Dado</dc:creator>
  <cp:lastModifiedBy>Dado</cp:lastModifiedBy>
  <cp:revision>16</cp:revision>
  <dcterms:created xsi:type="dcterms:W3CDTF">2016-09-08T17:52:04Z</dcterms:created>
  <dcterms:modified xsi:type="dcterms:W3CDTF">2016-09-13T17:48:29Z</dcterms:modified>
</cp:coreProperties>
</file>