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68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864D-9790-439A-ACAB-7867AAEF8358}" type="datetimeFigureOut">
              <a:rPr lang="sr-Latn-CS" smtClean="0"/>
              <a:t>23.9.2016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82A7-B166-428A-93F0-60FA99321F7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864D-9790-439A-ACAB-7867AAEF8358}" type="datetimeFigureOut">
              <a:rPr lang="sr-Latn-CS" smtClean="0"/>
              <a:t>23.9.2016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82A7-B166-428A-93F0-60FA99321F7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864D-9790-439A-ACAB-7867AAEF8358}" type="datetimeFigureOut">
              <a:rPr lang="sr-Latn-CS" smtClean="0"/>
              <a:t>23.9.2016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82A7-B166-428A-93F0-60FA99321F7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864D-9790-439A-ACAB-7867AAEF8358}" type="datetimeFigureOut">
              <a:rPr lang="sr-Latn-CS" smtClean="0"/>
              <a:t>23.9.2016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82A7-B166-428A-93F0-60FA99321F7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864D-9790-439A-ACAB-7867AAEF8358}" type="datetimeFigureOut">
              <a:rPr lang="sr-Latn-CS" smtClean="0"/>
              <a:t>23.9.2016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82A7-B166-428A-93F0-60FA99321F7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864D-9790-439A-ACAB-7867AAEF8358}" type="datetimeFigureOut">
              <a:rPr lang="sr-Latn-CS" smtClean="0"/>
              <a:t>23.9.2016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82A7-B166-428A-93F0-60FA99321F7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864D-9790-439A-ACAB-7867AAEF8358}" type="datetimeFigureOut">
              <a:rPr lang="sr-Latn-CS" smtClean="0"/>
              <a:t>23.9.2016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82A7-B166-428A-93F0-60FA99321F7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864D-9790-439A-ACAB-7867AAEF8358}" type="datetimeFigureOut">
              <a:rPr lang="sr-Latn-CS" smtClean="0"/>
              <a:t>23.9.2016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82A7-B166-428A-93F0-60FA99321F7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864D-9790-439A-ACAB-7867AAEF8358}" type="datetimeFigureOut">
              <a:rPr lang="sr-Latn-CS" smtClean="0"/>
              <a:t>23.9.2016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82A7-B166-428A-93F0-60FA99321F7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864D-9790-439A-ACAB-7867AAEF8358}" type="datetimeFigureOut">
              <a:rPr lang="sr-Latn-CS" smtClean="0"/>
              <a:t>23.9.2016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82A7-B166-428A-93F0-60FA99321F7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864D-9790-439A-ACAB-7867AAEF8358}" type="datetimeFigureOut">
              <a:rPr lang="sr-Latn-CS" smtClean="0"/>
              <a:t>23.9.2016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82A7-B166-428A-93F0-60FA99321F7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A864D-9790-439A-ACAB-7867AAEF8358}" type="datetimeFigureOut">
              <a:rPr lang="sr-Latn-CS" smtClean="0"/>
              <a:t>23.9.2016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282A7-B166-428A-93F0-60FA99321F7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hr-HR" dirty="0" smtClean="0"/>
              <a:t>VOLIMO ŽIVOTINJE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hr-HR" b="1" dirty="0" smtClean="0"/>
          </a:p>
          <a:p>
            <a:r>
              <a:rPr lang="hr-HR" b="1" dirty="0" smtClean="0"/>
              <a:t>GLOBALNO ČITANJE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GOLUB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>
            <a:off x="457200" y="2285992"/>
            <a:ext cx="8229600" cy="250033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Izradio: učitelj Dario Šperkov</a:t>
            </a:r>
            <a:br>
              <a:rPr lang="hr-HR" dirty="0" smtClean="0"/>
            </a:br>
            <a:r>
              <a:rPr lang="hr-HR" dirty="0" smtClean="0"/>
              <a:t>OŠ braće Radića, Bračević</a:t>
            </a:r>
            <a:br>
              <a:rPr lang="hr-HR" dirty="0" smtClean="0"/>
            </a:br>
            <a:r>
              <a:rPr lang="hr-HR" dirty="0" smtClean="0"/>
              <a:t>PŠ Crivac</a:t>
            </a:r>
            <a:br>
              <a:rPr lang="hr-HR" dirty="0" smtClean="0"/>
            </a:br>
            <a:r>
              <a:rPr lang="hr-HR" dirty="0" smtClean="0"/>
              <a:t>Šk. god. 2016./ 2017.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zervirano mjesto sadržaja 5" descr="01-107438-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285728"/>
            <a:ext cx="8009127" cy="62150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preuzm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142984"/>
            <a:ext cx="1531620" cy="1905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5" name="Slika 4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1142984"/>
            <a:ext cx="1424940" cy="180594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6" name="Slika 5" descr="puz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2132" y="1214422"/>
            <a:ext cx="2562714" cy="170847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7" name="Slika 6" descr="preuzmi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4678" y="4214818"/>
            <a:ext cx="2118360" cy="13792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8" name="Tablica 7"/>
          <p:cNvGraphicFramePr>
            <a:graphicFrameLocks noGrp="1"/>
          </p:cNvGraphicFramePr>
          <p:nvPr/>
        </p:nvGraphicFramePr>
        <p:xfrm>
          <a:off x="795130" y="3458817"/>
          <a:ext cx="1633730" cy="701040"/>
        </p:xfrm>
        <a:graphic>
          <a:graphicData uri="http://schemas.openxmlformats.org/drawingml/2006/table">
            <a:tbl>
              <a:tblPr/>
              <a:tblGrid>
                <a:gridCol w="1633730"/>
              </a:tblGrid>
              <a:tr h="541687"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/>
                        <a:t>PAS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ica 8"/>
          <p:cNvGraphicFramePr>
            <a:graphicFrameLocks noGrp="1"/>
          </p:cNvGraphicFramePr>
          <p:nvPr/>
        </p:nvGraphicFramePr>
        <p:xfrm>
          <a:off x="3339548" y="3319670"/>
          <a:ext cx="1600200" cy="701040"/>
        </p:xfrm>
        <a:graphic>
          <a:graphicData uri="http://schemas.openxmlformats.org/drawingml/2006/table">
            <a:tbl>
              <a:tblPr/>
              <a:tblGrid>
                <a:gridCol w="1600200"/>
              </a:tblGrid>
              <a:tr h="586408"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/>
                        <a:t>ZEC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ica 9"/>
          <p:cNvGraphicFramePr>
            <a:graphicFrameLocks noGrp="1"/>
          </p:cNvGraphicFramePr>
          <p:nvPr/>
        </p:nvGraphicFramePr>
        <p:xfrm>
          <a:off x="6215074" y="3286125"/>
          <a:ext cx="1686535" cy="701040"/>
        </p:xfrm>
        <a:graphic>
          <a:graphicData uri="http://schemas.openxmlformats.org/drawingml/2006/table">
            <a:tbl>
              <a:tblPr/>
              <a:tblGrid>
                <a:gridCol w="1686535"/>
              </a:tblGrid>
              <a:tr h="619954"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/>
                        <a:t>PUŽ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ica 10"/>
          <p:cNvGraphicFramePr>
            <a:graphicFrameLocks noGrp="1"/>
          </p:cNvGraphicFramePr>
          <p:nvPr/>
        </p:nvGraphicFramePr>
        <p:xfrm>
          <a:off x="3143240" y="5734878"/>
          <a:ext cx="2000264" cy="701040"/>
        </p:xfrm>
        <a:graphic>
          <a:graphicData uri="http://schemas.openxmlformats.org/drawingml/2006/table">
            <a:tbl>
              <a:tblPr/>
              <a:tblGrid>
                <a:gridCol w="2000264"/>
              </a:tblGrid>
              <a:tr h="665922"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/>
                        <a:t>RIBA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1053548" y="2714620"/>
          <a:ext cx="2732634" cy="975360"/>
        </p:xfrm>
        <a:graphic>
          <a:graphicData uri="http://schemas.openxmlformats.org/drawingml/2006/table">
            <a:tbl>
              <a:tblPr/>
              <a:tblGrid>
                <a:gridCol w="2732634"/>
              </a:tblGrid>
              <a:tr h="972797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4000" b="1" dirty="0" smtClean="0"/>
                        <a:t>IMA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4890052" y="2786058"/>
          <a:ext cx="2842591" cy="1010690"/>
        </p:xfrm>
        <a:graphic>
          <a:graphicData uri="http://schemas.openxmlformats.org/drawingml/2006/table">
            <a:tbl>
              <a:tblPr/>
              <a:tblGrid>
                <a:gridCol w="2842591"/>
              </a:tblGrid>
              <a:tr h="1010690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4000" b="1" dirty="0" smtClean="0"/>
                        <a:t>NEMA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preuzm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2857496"/>
            <a:ext cx="1531620" cy="1905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2534478" y="3995530"/>
          <a:ext cx="1550505" cy="975360"/>
        </p:xfrm>
        <a:graphic>
          <a:graphicData uri="http://schemas.openxmlformats.org/drawingml/2006/table">
            <a:tbl>
              <a:tblPr/>
              <a:tblGrid>
                <a:gridCol w="1550505"/>
              </a:tblGrid>
              <a:tr h="805070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4000" b="1" dirty="0" smtClean="0"/>
                        <a:t>IMA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Slika 5" descr="dog-toy-clip-art-clipart002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3143248"/>
            <a:ext cx="1206500" cy="17652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7" name="Tablica 6"/>
          <p:cNvGraphicFramePr>
            <a:graphicFrameLocks noGrp="1"/>
          </p:cNvGraphicFramePr>
          <p:nvPr/>
        </p:nvGraphicFramePr>
        <p:xfrm>
          <a:off x="6877878" y="4442791"/>
          <a:ext cx="685800" cy="701040"/>
        </p:xfrm>
        <a:graphic>
          <a:graphicData uri="http://schemas.openxmlformats.org/drawingml/2006/table">
            <a:tbl>
              <a:tblPr/>
              <a:tblGrid>
                <a:gridCol w="685800"/>
              </a:tblGrid>
              <a:tr h="606287">
                <a:tc>
                  <a:txBody>
                    <a:bodyPr/>
                    <a:lstStyle/>
                    <a:p>
                      <a:pPr algn="ctr"/>
                      <a:r>
                        <a:rPr lang="hr-HR" sz="4000" dirty="0" smtClean="0"/>
                        <a:t>·</a:t>
                      </a:r>
                      <a:endParaRPr lang="hr-HR" sz="40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preuzmi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21228756">
            <a:off x="571472" y="3000372"/>
            <a:ext cx="2118360" cy="13792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3061252" y="3647661"/>
          <a:ext cx="2037522" cy="701040"/>
        </p:xfrm>
        <a:graphic>
          <a:graphicData uri="http://schemas.openxmlformats.org/drawingml/2006/table">
            <a:tbl>
              <a:tblPr/>
              <a:tblGrid>
                <a:gridCol w="2037522"/>
              </a:tblGrid>
              <a:tr h="586409"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/>
                        <a:t>NEMA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Slika 5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3429000"/>
            <a:ext cx="1770800" cy="95718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7" name="Tablica 6"/>
          <p:cNvGraphicFramePr>
            <a:graphicFrameLocks noGrp="1"/>
          </p:cNvGraphicFramePr>
          <p:nvPr/>
        </p:nvGraphicFramePr>
        <p:xfrm>
          <a:off x="7358082" y="3929066"/>
          <a:ext cx="702553" cy="701040"/>
        </p:xfrm>
        <a:graphic>
          <a:graphicData uri="http://schemas.openxmlformats.org/drawingml/2006/table">
            <a:tbl>
              <a:tblPr/>
              <a:tblGrid>
                <a:gridCol w="702553"/>
              </a:tblGrid>
              <a:tr h="551494"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/>
                        <a:t>·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horse-clipart-clipart-horse-wild_horse_or_stallion_rearing_up_and_galloping_away_0515-0911-0912-5245_SM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9765" y="2326372"/>
            <a:ext cx="2130533" cy="193168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3120887" y="3707296"/>
          <a:ext cx="1948070" cy="701040"/>
        </p:xfrm>
        <a:graphic>
          <a:graphicData uri="http://schemas.openxmlformats.org/drawingml/2006/table">
            <a:tbl>
              <a:tblPr/>
              <a:tblGrid>
                <a:gridCol w="1948070"/>
              </a:tblGrid>
              <a:tr h="556591"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/>
                        <a:t>NEMA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Slika 5" descr="bird-clipart-bird-clipart-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2915945"/>
            <a:ext cx="1204154" cy="140745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7" name="Tablica 6"/>
          <p:cNvGraphicFramePr>
            <a:graphicFrameLocks noGrp="1"/>
          </p:cNvGraphicFramePr>
          <p:nvPr/>
        </p:nvGraphicFramePr>
        <p:xfrm>
          <a:off x="7176052" y="3571877"/>
          <a:ext cx="815009" cy="857256"/>
        </p:xfrm>
        <a:graphic>
          <a:graphicData uri="http://schemas.openxmlformats.org/drawingml/2006/table">
            <a:tbl>
              <a:tblPr/>
              <a:tblGrid>
                <a:gridCol w="815009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/>
                        <a:t>·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puz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428868"/>
            <a:ext cx="3321867" cy="221457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4015409" y="3935896"/>
          <a:ext cx="1411356" cy="975360"/>
        </p:xfrm>
        <a:graphic>
          <a:graphicData uri="http://schemas.openxmlformats.org/drawingml/2006/table">
            <a:tbl>
              <a:tblPr/>
              <a:tblGrid>
                <a:gridCol w="1411356"/>
              </a:tblGrid>
              <a:tr h="805069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4000" b="1" dirty="0" smtClean="0"/>
                        <a:t>IMA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Slika 5" descr="puz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3286124"/>
            <a:ext cx="1643074" cy="157294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7" name="Tablica 6"/>
          <p:cNvGraphicFramePr>
            <a:graphicFrameLocks noGrp="1"/>
          </p:cNvGraphicFramePr>
          <p:nvPr/>
        </p:nvGraphicFramePr>
        <p:xfrm>
          <a:off x="8090452" y="4323522"/>
          <a:ext cx="775252" cy="701040"/>
        </p:xfrm>
        <a:graphic>
          <a:graphicData uri="http://schemas.openxmlformats.org/drawingml/2006/table">
            <a:tbl>
              <a:tblPr/>
              <a:tblGrid>
                <a:gridCol w="775252"/>
              </a:tblGrid>
              <a:tr h="417443"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/>
                        <a:t>·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Clip-art-on-birds-dromggf-top-3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000240"/>
            <a:ext cx="2714644" cy="22236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3558209" y="3357562"/>
          <a:ext cx="1649895" cy="975360"/>
        </p:xfrm>
        <a:graphic>
          <a:graphicData uri="http://schemas.openxmlformats.org/drawingml/2006/table">
            <a:tbl>
              <a:tblPr/>
              <a:tblGrid>
                <a:gridCol w="1649895"/>
              </a:tblGrid>
              <a:tr h="727421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4000" b="1" dirty="0" smtClean="0"/>
                        <a:t>IMA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Slika 5" descr="gnijezd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3071810"/>
            <a:ext cx="1988820" cy="147066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7" name="Tablica 6"/>
          <p:cNvGraphicFramePr>
            <a:graphicFrameLocks noGrp="1"/>
          </p:cNvGraphicFramePr>
          <p:nvPr/>
        </p:nvGraphicFramePr>
        <p:xfrm>
          <a:off x="7643834" y="3786809"/>
          <a:ext cx="685157" cy="701040"/>
        </p:xfrm>
        <a:graphic>
          <a:graphicData uri="http://schemas.openxmlformats.org/drawingml/2006/table">
            <a:tbl>
              <a:tblPr/>
              <a:tblGrid>
                <a:gridCol w="685157"/>
              </a:tblGrid>
              <a:tr h="536713"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/>
                        <a:t>·</a:t>
                      </a:r>
                      <a:endParaRPr lang="hr-HR" sz="4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25</Words>
  <Application>Microsoft Office PowerPoint</Application>
  <PresentationFormat>Prikaz na zaslonu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Office tema</vt:lpstr>
      <vt:lpstr>VOLIMO ŽIVOTINJE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Izradio: učitelj Dario Šperkov OŠ braće Radića, Bračević PŠ Crivac Šk. god. 2016./ 2017.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VOLIMO ŽIVOTINJE</dc:title>
  <dc:creator>Dado</dc:creator>
  <cp:lastModifiedBy>Dado</cp:lastModifiedBy>
  <cp:revision>5</cp:revision>
  <dcterms:created xsi:type="dcterms:W3CDTF">2016-09-23T18:57:01Z</dcterms:created>
  <dcterms:modified xsi:type="dcterms:W3CDTF">2016-09-23T19:41:09Z</dcterms:modified>
</cp:coreProperties>
</file>