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33" y="-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B310-CF82-41EC-B5B2-A041D8B1C74D}" type="datetimeFigureOut">
              <a:rPr lang="sr-Latn-CS" smtClean="0"/>
              <a:pPr/>
              <a:t>27.9.2016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B52-9BC8-40D8-A0E2-24D20A1A612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B310-CF82-41EC-B5B2-A041D8B1C74D}" type="datetimeFigureOut">
              <a:rPr lang="sr-Latn-CS" smtClean="0"/>
              <a:pPr/>
              <a:t>27.9.2016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B52-9BC8-40D8-A0E2-24D20A1A612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B310-CF82-41EC-B5B2-A041D8B1C74D}" type="datetimeFigureOut">
              <a:rPr lang="sr-Latn-CS" smtClean="0"/>
              <a:pPr/>
              <a:t>27.9.2016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B52-9BC8-40D8-A0E2-24D20A1A612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B310-CF82-41EC-B5B2-A041D8B1C74D}" type="datetimeFigureOut">
              <a:rPr lang="sr-Latn-CS" smtClean="0"/>
              <a:pPr/>
              <a:t>27.9.2016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B52-9BC8-40D8-A0E2-24D20A1A612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B310-CF82-41EC-B5B2-A041D8B1C74D}" type="datetimeFigureOut">
              <a:rPr lang="sr-Latn-CS" smtClean="0"/>
              <a:pPr/>
              <a:t>27.9.2016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B52-9BC8-40D8-A0E2-24D20A1A612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B310-CF82-41EC-B5B2-A041D8B1C74D}" type="datetimeFigureOut">
              <a:rPr lang="sr-Latn-CS" smtClean="0"/>
              <a:pPr/>
              <a:t>27.9.2016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B52-9BC8-40D8-A0E2-24D20A1A612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B310-CF82-41EC-B5B2-A041D8B1C74D}" type="datetimeFigureOut">
              <a:rPr lang="sr-Latn-CS" smtClean="0"/>
              <a:pPr/>
              <a:t>27.9.2016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B52-9BC8-40D8-A0E2-24D20A1A612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B310-CF82-41EC-B5B2-A041D8B1C74D}" type="datetimeFigureOut">
              <a:rPr lang="sr-Latn-CS" smtClean="0"/>
              <a:pPr/>
              <a:t>27.9.2016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B52-9BC8-40D8-A0E2-24D20A1A612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B310-CF82-41EC-B5B2-A041D8B1C74D}" type="datetimeFigureOut">
              <a:rPr lang="sr-Latn-CS" smtClean="0"/>
              <a:pPr/>
              <a:t>27.9.2016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B52-9BC8-40D8-A0E2-24D20A1A612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B310-CF82-41EC-B5B2-A041D8B1C74D}" type="datetimeFigureOut">
              <a:rPr lang="sr-Latn-CS" smtClean="0"/>
              <a:pPr/>
              <a:t>27.9.2016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B52-9BC8-40D8-A0E2-24D20A1A612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B310-CF82-41EC-B5B2-A041D8B1C74D}" type="datetimeFigureOut">
              <a:rPr lang="sr-Latn-CS" smtClean="0"/>
              <a:pPr/>
              <a:t>27.9.2016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B52-9BC8-40D8-A0E2-24D20A1A612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6B310-CF82-41EC-B5B2-A041D8B1C74D}" type="datetimeFigureOut">
              <a:rPr lang="sr-Latn-CS" smtClean="0"/>
              <a:pPr/>
              <a:t>27.9.2016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2CB52-9BC8-40D8-A0E2-24D20A1A612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resize-im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5776"/>
            <a:ext cx="9143999" cy="7143776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ŠARENA KOŠARICA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6" name="Podnaslov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>
                <a:solidFill>
                  <a:schemeClr val="bg1"/>
                </a:solidFill>
              </a:rPr>
              <a:t>GLOBALNO ČITANJE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log-in-sign-up-upload-clipart-UvNpZy-clipar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95012" y="3214686"/>
            <a:ext cx="1439679" cy="14753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" name="Slika 4" descr="Bunny-rabbit-clipart-free-graphics-of-rabbits-and-bunnies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2571744"/>
            <a:ext cx="2428876" cy="24288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3409122" y="3816626"/>
          <a:ext cx="1630017" cy="898258"/>
        </p:xfrm>
        <a:graphic>
          <a:graphicData uri="http://schemas.openxmlformats.org/drawingml/2006/table">
            <a:tbl>
              <a:tblPr/>
              <a:tblGrid>
                <a:gridCol w="1630017"/>
              </a:tblGrid>
              <a:tr h="898258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VOLI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6967330" y="4263887"/>
          <a:ext cx="775253" cy="701040"/>
        </p:xfrm>
        <a:graphic>
          <a:graphicData uri="http://schemas.openxmlformats.org/drawingml/2006/table">
            <a:tbl>
              <a:tblPr/>
              <a:tblGrid>
                <a:gridCol w="775253"/>
              </a:tblGrid>
              <a:tr h="496956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·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breakfast-eggs-clipart-egg-clip-art-brown_eggs_l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2714620"/>
            <a:ext cx="1785950" cy="18457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2922104" y="3349487"/>
          <a:ext cx="993913" cy="975360"/>
        </p:xfrm>
        <a:graphic>
          <a:graphicData uri="http://schemas.openxmlformats.org/drawingml/2006/table">
            <a:tbl>
              <a:tblPr/>
              <a:tblGrid>
                <a:gridCol w="993913"/>
              </a:tblGrid>
              <a:tr h="556591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SU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4224130" y="3429000"/>
          <a:ext cx="1013792" cy="975360"/>
        </p:xfrm>
        <a:graphic>
          <a:graphicData uri="http://schemas.openxmlformats.org/drawingml/2006/table">
            <a:tbl>
              <a:tblPr/>
              <a:tblGrid>
                <a:gridCol w="1013792"/>
              </a:tblGrid>
              <a:tr h="467139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U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7" name="Slika 6" descr="preuzm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2928934"/>
            <a:ext cx="1973580" cy="1485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8" name="Tablica 7"/>
          <p:cNvGraphicFramePr>
            <a:graphicFrameLocks noGrp="1"/>
          </p:cNvGraphicFramePr>
          <p:nvPr/>
        </p:nvGraphicFramePr>
        <p:xfrm>
          <a:off x="7951304" y="3478696"/>
          <a:ext cx="626166" cy="701040"/>
        </p:xfrm>
        <a:graphic>
          <a:graphicData uri="http://schemas.openxmlformats.org/drawingml/2006/table">
            <a:tbl>
              <a:tblPr/>
              <a:tblGrid>
                <a:gridCol w="626166"/>
              </a:tblGrid>
              <a:tr h="596347">
                <a:tc>
                  <a:txBody>
                    <a:bodyPr/>
                    <a:lstStyle/>
                    <a:p>
                      <a:pPr algn="ctr"/>
                      <a:r>
                        <a:rPr lang="hr-HR" sz="4000" dirty="0" smtClean="0"/>
                        <a:t>·</a:t>
                      </a:r>
                      <a:endParaRPr lang="hr-HR" sz="4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	Izradio: učitelj Dario Šperkov</a:t>
            </a:r>
          </a:p>
          <a:p>
            <a:pPr>
              <a:buNone/>
            </a:pPr>
            <a:r>
              <a:rPr lang="hr-HR" dirty="0" smtClean="0"/>
              <a:t>	OŠ braće Radića, Bračević</a:t>
            </a:r>
          </a:p>
          <a:p>
            <a:pPr>
              <a:buNone/>
            </a:pPr>
            <a:r>
              <a:rPr lang="hr-HR" dirty="0" smtClean="0"/>
              <a:t>	PŠ Crivac</a:t>
            </a:r>
          </a:p>
          <a:p>
            <a:pPr>
              <a:buNone/>
            </a:pPr>
            <a:r>
              <a:rPr lang="hr-HR" dirty="0" smtClean="0"/>
              <a:t>	Šk. god. 2016./ 2017.</a:t>
            </a:r>
            <a:endParaRPr lang="hr-HR" dirty="0"/>
          </a:p>
        </p:txBody>
      </p:sp>
      <p:pic>
        <p:nvPicPr>
          <p:cNvPr id="4" name="Slika 3" descr="fruit-clipart-05a407933be2b094d68524f394ceb43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3071810"/>
            <a:ext cx="1798320" cy="27203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fruit-clip-art-fruit-clip-art-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357298"/>
            <a:ext cx="1505913" cy="17112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" name="Slika 4" descr="Grapes-clipart-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0430" y="857232"/>
            <a:ext cx="1593913" cy="1785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6" name="Slika 5" descr="corn-clipart-cor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43636" y="1000108"/>
            <a:ext cx="1962866" cy="1938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714348" y="3357562"/>
          <a:ext cx="2000264" cy="975360"/>
        </p:xfrm>
        <a:graphic>
          <a:graphicData uri="http://schemas.openxmlformats.org/drawingml/2006/table">
            <a:tbl>
              <a:tblPr/>
              <a:tblGrid>
                <a:gridCol w="2000264"/>
              </a:tblGrid>
              <a:tr h="816873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JABUKA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ica 7"/>
          <p:cNvGraphicFramePr>
            <a:graphicFrameLocks noGrp="1"/>
          </p:cNvGraphicFramePr>
          <p:nvPr/>
        </p:nvGraphicFramePr>
        <p:xfrm>
          <a:off x="3286116" y="3071810"/>
          <a:ext cx="2286016" cy="975360"/>
        </p:xfrm>
        <a:graphic>
          <a:graphicData uri="http://schemas.openxmlformats.org/drawingml/2006/table">
            <a:tbl>
              <a:tblPr/>
              <a:tblGrid>
                <a:gridCol w="2286016"/>
              </a:tblGrid>
              <a:tr h="785818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GROŽĐE 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ica 8"/>
          <p:cNvGraphicFramePr>
            <a:graphicFrameLocks noGrp="1"/>
          </p:cNvGraphicFramePr>
          <p:nvPr/>
        </p:nvGraphicFramePr>
        <p:xfrm>
          <a:off x="5953539" y="3000373"/>
          <a:ext cx="2547551" cy="975360"/>
        </p:xfrm>
        <a:graphic>
          <a:graphicData uri="http://schemas.openxmlformats.org/drawingml/2006/table">
            <a:tbl>
              <a:tblPr/>
              <a:tblGrid>
                <a:gridCol w="2547551"/>
              </a:tblGrid>
              <a:tr h="928694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KUKURUZ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" name="Slika 9" descr="plum-m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868" y="4214818"/>
            <a:ext cx="1552546" cy="15525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11" name="Tablica 10"/>
          <p:cNvGraphicFramePr>
            <a:graphicFrameLocks noGrp="1"/>
          </p:cNvGraphicFramePr>
          <p:nvPr/>
        </p:nvGraphicFramePr>
        <p:xfrm>
          <a:off x="3643306" y="5883965"/>
          <a:ext cx="2071702" cy="701040"/>
        </p:xfrm>
        <a:graphic>
          <a:graphicData uri="http://schemas.openxmlformats.org/drawingml/2006/table">
            <a:tbl>
              <a:tblPr/>
              <a:tblGrid>
                <a:gridCol w="2071702"/>
              </a:tblGrid>
              <a:tr h="496957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ŠLJIVA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1023730" y="2653748"/>
          <a:ext cx="2216427" cy="975360"/>
        </p:xfrm>
        <a:graphic>
          <a:graphicData uri="http://schemas.openxmlformats.org/drawingml/2006/table">
            <a:tbl>
              <a:tblPr/>
              <a:tblGrid>
                <a:gridCol w="2216427"/>
              </a:tblGrid>
              <a:tr h="974035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JE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5214942" y="2643182"/>
          <a:ext cx="2326994" cy="1000132"/>
        </p:xfrm>
        <a:graphic>
          <a:graphicData uri="http://schemas.openxmlformats.org/drawingml/2006/table">
            <a:tbl>
              <a:tblPr/>
              <a:tblGrid>
                <a:gridCol w="2326994"/>
              </a:tblGrid>
              <a:tr h="1000132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VOLI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fruit-clip-art-fruit-clip-art-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428868"/>
            <a:ext cx="1500198" cy="17047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3001617" y="3319670"/>
          <a:ext cx="1470992" cy="983973"/>
        </p:xfrm>
        <a:graphic>
          <a:graphicData uri="http://schemas.openxmlformats.org/drawingml/2006/table">
            <a:tbl>
              <a:tblPr/>
              <a:tblGrid>
                <a:gridCol w="1470992"/>
              </a:tblGrid>
              <a:tr h="983973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JE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5009322" y="3214686"/>
          <a:ext cx="1292087" cy="1009444"/>
        </p:xfrm>
        <a:graphic>
          <a:graphicData uri="http://schemas.openxmlformats.org/drawingml/2006/table">
            <a:tbl>
              <a:tblPr/>
              <a:tblGrid>
                <a:gridCol w="1292087"/>
              </a:tblGrid>
              <a:tr h="1009444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6858000" y="3357562"/>
          <a:ext cx="775252" cy="857256"/>
        </p:xfrm>
        <a:graphic>
          <a:graphicData uri="http://schemas.openxmlformats.org/drawingml/2006/table">
            <a:tbl>
              <a:tblPr/>
              <a:tblGrid>
                <a:gridCol w="775252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·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corn-clipart-cor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2214554"/>
            <a:ext cx="1857388" cy="18341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2932043" y="2892287"/>
          <a:ext cx="1252331" cy="975360"/>
        </p:xfrm>
        <a:graphic>
          <a:graphicData uri="http://schemas.openxmlformats.org/drawingml/2006/table">
            <a:tbl>
              <a:tblPr/>
              <a:tblGrid>
                <a:gridCol w="1252331"/>
              </a:tblGrid>
              <a:tr h="735496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JE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4989443" y="2852530"/>
          <a:ext cx="884583" cy="874644"/>
        </p:xfrm>
        <a:graphic>
          <a:graphicData uri="http://schemas.openxmlformats.org/drawingml/2006/table">
            <a:tbl>
              <a:tblPr/>
              <a:tblGrid>
                <a:gridCol w="884583"/>
              </a:tblGrid>
              <a:tr h="874644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6430617" y="3071810"/>
          <a:ext cx="725557" cy="714380"/>
        </p:xfrm>
        <a:graphic>
          <a:graphicData uri="http://schemas.openxmlformats.org/drawingml/2006/table">
            <a:tbl>
              <a:tblPr/>
              <a:tblGrid>
                <a:gridCol w="725557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·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plum-m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2714620"/>
            <a:ext cx="1643074" cy="16430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2534478" y="3190461"/>
          <a:ext cx="1530626" cy="975360"/>
        </p:xfrm>
        <a:graphic>
          <a:graphicData uri="http://schemas.openxmlformats.org/drawingml/2006/table">
            <a:tbl>
              <a:tblPr/>
              <a:tblGrid>
                <a:gridCol w="1530626"/>
              </a:tblGrid>
              <a:tr h="810043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dirty="0" smtClean="0"/>
                        <a:t>JE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4651513" y="3309730"/>
          <a:ext cx="1113183" cy="762212"/>
        </p:xfrm>
        <a:graphic>
          <a:graphicData uri="http://schemas.openxmlformats.org/drawingml/2006/table">
            <a:tbl>
              <a:tblPr/>
              <a:tblGrid>
                <a:gridCol w="1113183"/>
              </a:tblGrid>
              <a:tr h="762212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6241774" y="3399183"/>
          <a:ext cx="795130" cy="701040"/>
        </p:xfrm>
        <a:graphic>
          <a:graphicData uri="http://schemas.openxmlformats.org/drawingml/2006/table">
            <a:tbl>
              <a:tblPr/>
              <a:tblGrid>
                <a:gridCol w="795130"/>
              </a:tblGrid>
              <a:tr h="655982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·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grizzly-bear-clip-art-grizzly-bear-image-Sys0Ed-clipar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2786628"/>
            <a:ext cx="2428892" cy="18265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3627783" y="3816626"/>
          <a:ext cx="1679713" cy="975360"/>
        </p:xfrm>
        <a:graphic>
          <a:graphicData uri="http://schemas.openxmlformats.org/drawingml/2006/table">
            <a:tbl>
              <a:tblPr/>
              <a:tblGrid>
                <a:gridCol w="1679713"/>
              </a:tblGrid>
              <a:tr h="824948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VOLI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6" name="Slika 5" descr="teglaMed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3286124"/>
            <a:ext cx="1526556" cy="1659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7354957" y="4383157"/>
          <a:ext cx="934278" cy="701040"/>
        </p:xfrm>
        <a:graphic>
          <a:graphicData uri="http://schemas.openxmlformats.org/drawingml/2006/table">
            <a:tbl>
              <a:tblPr/>
              <a:tblGrid>
                <a:gridCol w="934278"/>
              </a:tblGrid>
              <a:tr h="536713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·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kako-nacrtati-vevericu-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786058"/>
            <a:ext cx="1978892" cy="1785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2782957" y="3419061"/>
          <a:ext cx="1610139" cy="975360"/>
        </p:xfrm>
        <a:graphic>
          <a:graphicData uri="http://schemas.openxmlformats.org/drawingml/2006/table">
            <a:tbl>
              <a:tblPr/>
              <a:tblGrid>
                <a:gridCol w="1610139"/>
              </a:tblGrid>
              <a:tr h="824948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VOLI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6" name="Slika 5" descr="ora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3357562"/>
            <a:ext cx="1643074" cy="11430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7265504" y="3697357"/>
          <a:ext cx="735496" cy="701040"/>
        </p:xfrm>
        <a:graphic>
          <a:graphicData uri="http://schemas.openxmlformats.org/drawingml/2006/table">
            <a:tbl>
              <a:tblPr/>
              <a:tblGrid>
                <a:gridCol w="735496"/>
              </a:tblGrid>
              <a:tr h="496956">
                <a:tc>
                  <a:txBody>
                    <a:bodyPr/>
                    <a:lstStyle/>
                    <a:p>
                      <a:pPr algn="ctr"/>
                      <a:r>
                        <a:rPr lang="hr-HR" sz="4000" dirty="0" smtClean="0"/>
                        <a:t>·</a:t>
                      </a:r>
                      <a:endParaRPr lang="hr-HR" sz="4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elephant-clipart-Pyfx1p-clipart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2571744"/>
            <a:ext cx="3071834" cy="20018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4065104" y="3727174"/>
          <a:ext cx="1461053" cy="975360"/>
        </p:xfrm>
        <a:graphic>
          <a:graphicData uri="http://schemas.openxmlformats.org/drawingml/2006/table">
            <a:tbl>
              <a:tblPr/>
              <a:tblGrid>
                <a:gridCol w="1461053"/>
              </a:tblGrid>
              <a:tr h="675861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IMA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6" name="Slika 5" descr="elephant-clipart-Pyfx1p-clipar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2571744"/>
            <a:ext cx="1143008" cy="21862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7663070" y="3697357"/>
          <a:ext cx="775252" cy="701040"/>
        </p:xfrm>
        <a:graphic>
          <a:graphicData uri="http://schemas.openxmlformats.org/drawingml/2006/table">
            <a:tbl>
              <a:tblPr/>
              <a:tblGrid>
                <a:gridCol w="775252"/>
              </a:tblGrid>
              <a:tr h="596347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·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27</Words>
  <Application>Microsoft Office PowerPoint</Application>
  <PresentationFormat>Prikaz na zaslonu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Office tema</vt:lpstr>
      <vt:lpstr>ŠARENA KOŠARICA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ŠARENA KOŠARICA</dc:title>
  <dc:creator>Dado</dc:creator>
  <cp:lastModifiedBy>Dado</cp:lastModifiedBy>
  <cp:revision>7</cp:revision>
  <dcterms:created xsi:type="dcterms:W3CDTF">2016-09-27T15:31:59Z</dcterms:created>
  <dcterms:modified xsi:type="dcterms:W3CDTF">2016-09-27T16:27:25Z</dcterms:modified>
</cp:coreProperties>
</file>